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3" r:id="rId6"/>
    <p:sldId id="264" r:id="rId7"/>
    <p:sldId id="265" r:id="rId8"/>
    <p:sldId id="266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81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4ebbbf02e9710d60" providerId="LiveId" clId="{7121523E-86D6-455C-970B-3B8823B41525}"/>
    <pc:docChg chg="modSld">
      <pc:chgData name="Danny Young" userId="4ebbbf02e9710d60" providerId="LiveId" clId="{7121523E-86D6-455C-970B-3B8823B41525}" dt="2018-05-29T06:45:18.954" v="4" actId="1036"/>
      <pc:docMkLst>
        <pc:docMk/>
      </pc:docMkLst>
      <pc:sldChg chg="modSp">
        <pc:chgData name="Danny Young" userId="4ebbbf02e9710d60" providerId="LiveId" clId="{7121523E-86D6-455C-970B-3B8823B41525}" dt="2018-05-29T06:45:18.954" v="4" actId="1036"/>
        <pc:sldMkLst>
          <pc:docMk/>
          <pc:sldMk cId="0" sldId="258"/>
        </pc:sldMkLst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34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35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36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37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38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44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45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46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47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48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49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50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51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52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53" creationId="{00000000-0000-0000-0000-000000000000}"/>
          </ac:spMkLst>
        </pc:spChg>
        <pc:spChg chg="mod">
          <ac:chgData name="Danny Young" userId="4ebbbf02e9710d60" providerId="LiveId" clId="{7121523E-86D6-455C-970B-3B8823B41525}" dt="2018-05-29T06:45:18.954" v="4" actId="1036"/>
          <ac:spMkLst>
            <pc:docMk/>
            <pc:sldMk cId="0" sldId="258"/>
            <ac:spMk id="154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40.wmf"/><Relationship Id="rId18" Type="http://schemas.openxmlformats.org/officeDocument/2006/relationships/image" Target="../media/image4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17" Type="http://schemas.openxmlformats.org/officeDocument/2006/relationships/image" Target="../media/image44.wmf"/><Relationship Id="rId2" Type="http://schemas.openxmlformats.org/officeDocument/2006/relationships/image" Target="../media/image29.wmf"/><Relationship Id="rId16" Type="http://schemas.openxmlformats.org/officeDocument/2006/relationships/image" Target="../media/image43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5" Type="http://schemas.openxmlformats.org/officeDocument/2006/relationships/image" Target="../media/image4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Relationship Id="rId14" Type="http://schemas.openxmlformats.org/officeDocument/2006/relationships/image" Target="../media/image4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image" Target="../media/image56.wmf"/><Relationship Id="rId18" Type="http://schemas.openxmlformats.org/officeDocument/2006/relationships/image" Target="../media/image61.wmf"/><Relationship Id="rId26" Type="http://schemas.openxmlformats.org/officeDocument/2006/relationships/image" Target="../media/image69.wmf"/><Relationship Id="rId3" Type="http://schemas.openxmlformats.org/officeDocument/2006/relationships/image" Target="../media/image48.wmf"/><Relationship Id="rId21" Type="http://schemas.openxmlformats.org/officeDocument/2006/relationships/image" Target="../media/image64.wmf"/><Relationship Id="rId7" Type="http://schemas.openxmlformats.org/officeDocument/2006/relationships/image" Target="../media/image51.wmf"/><Relationship Id="rId12" Type="http://schemas.openxmlformats.org/officeDocument/2006/relationships/image" Target="../media/image55.wmf"/><Relationship Id="rId17" Type="http://schemas.openxmlformats.org/officeDocument/2006/relationships/image" Target="../media/image60.wmf"/><Relationship Id="rId25" Type="http://schemas.openxmlformats.org/officeDocument/2006/relationships/image" Target="../media/image68.wmf"/><Relationship Id="rId33" Type="http://schemas.openxmlformats.org/officeDocument/2006/relationships/image" Target="../media/image76.wmf"/><Relationship Id="rId2" Type="http://schemas.openxmlformats.org/officeDocument/2006/relationships/image" Target="../media/image47.wmf"/><Relationship Id="rId16" Type="http://schemas.openxmlformats.org/officeDocument/2006/relationships/image" Target="../media/image59.wmf"/><Relationship Id="rId20" Type="http://schemas.openxmlformats.org/officeDocument/2006/relationships/image" Target="../media/image63.wmf"/><Relationship Id="rId29" Type="http://schemas.openxmlformats.org/officeDocument/2006/relationships/image" Target="../media/image72.wmf"/><Relationship Id="rId1" Type="http://schemas.openxmlformats.org/officeDocument/2006/relationships/image" Target="../media/image46.wmf"/><Relationship Id="rId6" Type="http://schemas.openxmlformats.org/officeDocument/2006/relationships/image" Target="../media/image32.wmf"/><Relationship Id="rId11" Type="http://schemas.openxmlformats.org/officeDocument/2006/relationships/image" Target="../media/image54.wmf"/><Relationship Id="rId24" Type="http://schemas.openxmlformats.org/officeDocument/2006/relationships/image" Target="../media/image67.wmf"/><Relationship Id="rId32" Type="http://schemas.openxmlformats.org/officeDocument/2006/relationships/image" Target="../media/image75.wmf"/><Relationship Id="rId5" Type="http://schemas.openxmlformats.org/officeDocument/2006/relationships/image" Target="../media/image50.wmf"/><Relationship Id="rId15" Type="http://schemas.openxmlformats.org/officeDocument/2006/relationships/image" Target="../media/image58.wmf"/><Relationship Id="rId23" Type="http://schemas.openxmlformats.org/officeDocument/2006/relationships/image" Target="../media/image66.wmf"/><Relationship Id="rId28" Type="http://schemas.openxmlformats.org/officeDocument/2006/relationships/image" Target="../media/image71.wmf"/><Relationship Id="rId10" Type="http://schemas.openxmlformats.org/officeDocument/2006/relationships/image" Target="../media/image36.wmf"/><Relationship Id="rId19" Type="http://schemas.openxmlformats.org/officeDocument/2006/relationships/image" Target="../media/image62.wmf"/><Relationship Id="rId31" Type="http://schemas.openxmlformats.org/officeDocument/2006/relationships/image" Target="../media/image74.wmf"/><Relationship Id="rId4" Type="http://schemas.openxmlformats.org/officeDocument/2006/relationships/image" Target="../media/image49.wmf"/><Relationship Id="rId9" Type="http://schemas.openxmlformats.org/officeDocument/2006/relationships/image" Target="../media/image53.wmf"/><Relationship Id="rId14" Type="http://schemas.openxmlformats.org/officeDocument/2006/relationships/image" Target="../media/image57.wmf"/><Relationship Id="rId22" Type="http://schemas.openxmlformats.org/officeDocument/2006/relationships/image" Target="../media/image65.wmf"/><Relationship Id="rId27" Type="http://schemas.openxmlformats.org/officeDocument/2006/relationships/image" Target="../media/image70.wmf"/><Relationship Id="rId30" Type="http://schemas.openxmlformats.org/officeDocument/2006/relationships/image" Target="../media/image7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image" Target="../media/image89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17" Type="http://schemas.openxmlformats.org/officeDocument/2006/relationships/image" Target="../media/image93.wmf"/><Relationship Id="rId2" Type="http://schemas.openxmlformats.org/officeDocument/2006/relationships/image" Target="../media/image78.wmf"/><Relationship Id="rId16" Type="http://schemas.openxmlformats.org/officeDocument/2006/relationships/image" Target="../media/image92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5" Type="http://schemas.openxmlformats.org/officeDocument/2006/relationships/image" Target="../media/image81.wmf"/><Relationship Id="rId15" Type="http://schemas.openxmlformats.org/officeDocument/2006/relationships/image" Target="../media/image91.wmf"/><Relationship Id="rId10" Type="http://schemas.openxmlformats.org/officeDocument/2006/relationships/image" Target="../media/image86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Relationship Id="rId14" Type="http://schemas.openxmlformats.org/officeDocument/2006/relationships/image" Target="../media/image9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0AA8A-5AAF-4FC5-88E6-A7C45E77C426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3AC88-B68A-4F0C-900E-175CD512FDB0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3177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3AC88-B68A-4F0C-900E-175CD512FDB0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618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3AC88-B68A-4F0C-900E-175CD512FDB0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4232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3AC88-B68A-4F0C-900E-175CD512FDB0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043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B7DCE3-638E-46F9-BF50-E23C5AF4398D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4578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3AC88-B68A-4F0C-900E-175CD512FDB0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0733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3AC88-B68A-4F0C-900E-175CD512FDB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12227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3AC88-B68A-4F0C-900E-175CD512FDB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22688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3AC88-B68A-4F0C-900E-175CD512FDB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2279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1D552B-5362-41CC-BE83-F1ED66C36175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0B9589F-CE7D-43D5-9407-A9647FC2EB2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D552B-5362-41CC-BE83-F1ED66C36175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9589F-CE7D-43D5-9407-A9647FC2EB2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D552B-5362-41CC-BE83-F1ED66C36175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9589F-CE7D-43D5-9407-A9647FC2EB2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1D552B-5362-41CC-BE83-F1ED66C36175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0B9589F-CE7D-43D5-9407-A9647FC2EB2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51D552B-5362-41CC-BE83-F1ED66C36175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0B9589F-CE7D-43D5-9407-A9647FC2EB2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D552B-5362-41CC-BE83-F1ED66C36175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9589F-CE7D-43D5-9407-A9647FC2EB2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D552B-5362-41CC-BE83-F1ED66C36175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9589F-CE7D-43D5-9407-A9647FC2EB2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1D552B-5362-41CC-BE83-F1ED66C36175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0B9589F-CE7D-43D5-9407-A9647FC2EB2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D552B-5362-41CC-BE83-F1ED66C36175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9589F-CE7D-43D5-9407-A9647FC2EB2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1D552B-5362-41CC-BE83-F1ED66C36175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0B9589F-CE7D-43D5-9407-A9647FC2EB2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1D552B-5362-41CC-BE83-F1ED66C36175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0B9589F-CE7D-43D5-9407-A9647FC2EB2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51D552B-5362-41CC-BE83-F1ED66C36175}" type="datetimeFigureOut">
              <a:rPr lang="en-CA" smtClean="0"/>
              <a:pPr/>
              <a:t>2018-05-28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0B9589F-CE7D-43D5-9407-A9647FC2EB23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6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4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4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7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2.bin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29.bin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3.bin"/><Relationship Id="rId17" Type="http://schemas.openxmlformats.org/officeDocument/2006/relationships/oleObject" Target="../embeddings/oleObject26.bin"/><Relationship Id="rId25" Type="http://schemas.openxmlformats.org/officeDocument/2006/relationships/image" Target="../media/image24.wmf"/><Relationship Id="rId3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oleObject" Target="../embeddings/oleObject28.bin"/><Relationship Id="rId29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2.bin"/><Relationship Id="rId24" Type="http://schemas.openxmlformats.org/officeDocument/2006/relationships/oleObject" Target="../embeddings/oleObject31.bin"/><Relationship Id="rId32" Type="http://schemas.openxmlformats.org/officeDocument/2006/relationships/image" Target="../media/image27.wmf"/><Relationship Id="rId5" Type="http://schemas.openxmlformats.org/officeDocument/2006/relationships/image" Target="../media/image17.wmf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30.bin"/><Relationship Id="rId28" Type="http://schemas.openxmlformats.org/officeDocument/2006/relationships/oleObject" Target="../embeddings/oleObject33.bin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2.wmf"/><Relationship Id="rId31" Type="http://schemas.openxmlformats.org/officeDocument/2006/relationships/oleObject" Target="../embeddings/oleObject35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4.bin"/><Relationship Id="rId22" Type="http://schemas.openxmlformats.org/officeDocument/2006/relationships/image" Target="../media/image23.wmf"/><Relationship Id="rId27" Type="http://schemas.openxmlformats.org/officeDocument/2006/relationships/image" Target="../media/image25.wmf"/><Relationship Id="rId30" Type="http://schemas.openxmlformats.org/officeDocument/2006/relationships/oleObject" Target="../embeddings/oleObject3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34.wmf"/><Relationship Id="rId26" Type="http://schemas.openxmlformats.org/officeDocument/2006/relationships/oleObject" Target="../embeddings/oleObject49.bin"/><Relationship Id="rId39" Type="http://schemas.openxmlformats.org/officeDocument/2006/relationships/oleObject" Target="../embeddings/oleObject57.bin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46.bin"/><Relationship Id="rId34" Type="http://schemas.openxmlformats.org/officeDocument/2006/relationships/image" Target="../media/image40.wmf"/><Relationship Id="rId42" Type="http://schemas.openxmlformats.org/officeDocument/2006/relationships/image" Target="../media/image44.wmf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44.bin"/><Relationship Id="rId25" Type="http://schemas.openxmlformats.org/officeDocument/2006/relationships/oleObject" Target="../embeddings/oleObject48.bin"/><Relationship Id="rId33" Type="http://schemas.openxmlformats.org/officeDocument/2006/relationships/oleObject" Target="../embeddings/oleObject54.bin"/><Relationship Id="rId38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29" Type="http://schemas.openxmlformats.org/officeDocument/2006/relationships/oleObject" Target="../embeddings/oleObject52.bin"/><Relationship Id="rId41" Type="http://schemas.openxmlformats.org/officeDocument/2006/relationships/oleObject" Target="../embeddings/oleObject58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1.bin"/><Relationship Id="rId24" Type="http://schemas.openxmlformats.org/officeDocument/2006/relationships/image" Target="../media/image37.wmf"/><Relationship Id="rId32" Type="http://schemas.openxmlformats.org/officeDocument/2006/relationships/image" Target="../media/image39.wmf"/><Relationship Id="rId37" Type="http://schemas.openxmlformats.org/officeDocument/2006/relationships/oleObject" Target="../embeddings/oleObject56.bin"/><Relationship Id="rId40" Type="http://schemas.openxmlformats.org/officeDocument/2006/relationships/image" Target="../media/image43.wmf"/><Relationship Id="rId5" Type="http://schemas.openxmlformats.org/officeDocument/2006/relationships/image" Target="../media/image28.wmf"/><Relationship Id="rId15" Type="http://schemas.openxmlformats.org/officeDocument/2006/relationships/oleObject" Target="../embeddings/oleObject43.bin"/><Relationship Id="rId23" Type="http://schemas.openxmlformats.org/officeDocument/2006/relationships/oleObject" Target="../embeddings/oleObject47.bin"/><Relationship Id="rId28" Type="http://schemas.openxmlformats.org/officeDocument/2006/relationships/oleObject" Target="../embeddings/oleObject51.bin"/><Relationship Id="rId36" Type="http://schemas.openxmlformats.org/officeDocument/2006/relationships/image" Target="../media/image41.wmf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45.bin"/><Relationship Id="rId31" Type="http://schemas.openxmlformats.org/officeDocument/2006/relationships/oleObject" Target="../embeddings/oleObject53.bin"/><Relationship Id="rId44" Type="http://schemas.openxmlformats.org/officeDocument/2006/relationships/image" Target="../media/image45.wmf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Relationship Id="rId27" Type="http://schemas.openxmlformats.org/officeDocument/2006/relationships/oleObject" Target="../embeddings/oleObject50.bin"/><Relationship Id="rId30" Type="http://schemas.openxmlformats.org/officeDocument/2006/relationships/image" Target="../media/image38.wmf"/><Relationship Id="rId35" Type="http://schemas.openxmlformats.org/officeDocument/2006/relationships/oleObject" Target="../embeddings/oleObject55.bin"/><Relationship Id="rId43" Type="http://schemas.openxmlformats.org/officeDocument/2006/relationships/oleObject" Target="../embeddings/oleObject59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5.bin"/><Relationship Id="rId18" Type="http://schemas.openxmlformats.org/officeDocument/2006/relationships/image" Target="../media/image51.wmf"/><Relationship Id="rId26" Type="http://schemas.openxmlformats.org/officeDocument/2006/relationships/image" Target="../media/image54.wmf"/><Relationship Id="rId39" Type="http://schemas.openxmlformats.org/officeDocument/2006/relationships/oleObject" Target="../embeddings/oleObject80.bin"/><Relationship Id="rId21" Type="http://schemas.openxmlformats.org/officeDocument/2006/relationships/oleObject" Target="../embeddings/oleObject69.bin"/><Relationship Id="rId34" Type="http://schemas.openxmlformats.org/officeDocument/2006/relationships/image" Target="../media/image56.wmf"/><Relationship Id="rId42" Type="http://schemas.openxmlformats.org/officeDocument/2006/relationships/image" Target="../media/image60.wmf"/><Relationship Id="rId47" Type="http://schemas.openxmlformats.org/officeDocument/2006/relationships/image" Target="../media/image62.wmf"/><Relationship Id="rId50" Type="http://schemas.openxmlformats.org/officeDocument/2006/relationships/oleObject" Target="../embeddings/oleObject86.bin"/><Relationship Id="rId55" Type="http://schemas.openxmlformats.org/officeDocument/2006/relationships/oleObject" Target="../embeddings/oleObject89.bin"/><Relationship Id="rId63" Type="http://schemas.openxmlformats.org/officeDocument/2006/relationships/image" Target="../media/image69.wmf"/><Relationship Id="rId68" Type="http://schemas.openxmlformats.org/officeDocument/2006/relationships/oleObject" Target="../embeddings/oleObject97.bin"/><Relationship Id="rId76" Type="http://schemas.openxmlformats.org/officeDocument/2006/relationships/image" Target="../media/image74.wmf"/><Relationship Id="rId7" Type="http://schemas.openxmlformats.org/officeDocument/2006/relationships/image" Target="../media/image47.wmf"/><Relationship Id="rId71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9" Type="http://schemas.openxmlformats.org/officeDocument/2006/relationships/oleObject" Target="../embeddings/oleObject74.bin"/><Relationship Id="rId11" Type="http://schemas.openxmlformats.org/officeDocument/2006/relationships/image" Target="../media/image49.wmf"/><Relationship Id="rId24" Type="http://schemas.openxmlformats.org/officeDocument/2006/relationships/image" Target="../media/image36.wmf"/><Relationship Id="rId32" Type="http://schemas.openxmlformats.org/officeDocument/2006/relationships/image" Target="../media/image55.wmf"/><Relationship Id="rId37" Type="http://schemas.openxmlformats.org/officeDocument/2006/relationships/oleObject" Target="../embeddings/oleObject79.bin"/><Relationship Id="rId40" Type="http://schemas.openxmlformats.org/officeDocument/2006/relationships/image" Target="../media/image59.wmf"/><Relationship Id="rId45" Type="http://schemas.openxmlformats.org/officeDocument/2006/relationships/image" Target="../media/image61.wmf"/><Relationship Id="rId53" Type="http://schemas.openxmlformats.org/officeDocument/2006/relationships/image" Target="../media/image65.wmf"/><Relationship Id="rId58" Type="http://schemas.openxmlformats.org/officeDocument/2006/relationships/image" Target="../media/image67.wmf"/><Relationship Id="rId66" Type="http://schemas.openxmlformats.org/officeDocument/2006/relationships/oleObject" Target="../embeddings/oleObject95.bin"/><Relationship Id="rId74" Type="http://schemas.openxmlformats.org/officeDocument/2006/relationships/image" Target="../media/image73.wmf"/><Relationship Id="rId79" Type="http://schemas.openxmlformats.org/officeDocument/2006/relationships/oleObject" Target="../embeddings/oleObject103.bin"/><Relationship Id="rId5" Type="http://schemas.openxmlformats.org/officeDocument/2006/relationships/image" Target="../media/image46.wmf"/><Relationship Id="rId61" Type="http://schemas.openxmlformats.org/officeDocument/2006/relationships/oleObject" Target="../embeddings/oleObject92.bin"/><Relationship Id="rId82" Type="http://schemas.openxmlformats.org/officeDocument/2006/relationships/image" Target="../media/image76.wmf"/><Relationship Id="rId10" Type="http://schemas.openxmlformats.org/officeDocument/2006/relationships/oleObject" Target="../embeddings/oleObject63.bin"/><Relationship Id="rId19" Type="http://schemas.openxmlformats.org/officeDocument/2006/relationships/oleObject" Target="../embeddings/oleObject68.bin"/><Relationship Id="rId31" Type="http://schemas.openxmlformats.org/officeDocument/2006/relationships/oleObject" Target="../embeddings/oleObject76.bin"/><Relationship Id="rId44" Type="http://schemas.openxmlformats.org/officeDocument/2006/relationships/oleObject" Target="../embeddings/oleObject83.bin"/><Relationship Id="rId52" Type="http://schemas.openxmlformats.org/officeDocument/2006/relationships/oleObject" Target="../embeddings/oleObject87.bin"/><Relationship Id="rId60" Type="http://schemas.openxmlformats.org/officeDocument/2006/relationships/image" Target="../media/image68.wmf"/><Relationship Id="rId65" Type="http://schemas.openxmlformats.org/officeDocument/2006/relationships/image" Target="../media/image70.wmf"/><Relationship Id="rId73" Type="http://schemas.openxmlformats.org/officeDocument/2006/relationships/oleObject" Target="../embeddings/oleObject100.bin"/><Relationship Id="rId78" Type="http://schemas.openxmlformats.org/officeDocument/2006/relationships/image" Target="../media/image75.wmf"/><Relationship Id="rId81" Type="http://schemas.openxmlformats.org/officeDocument/2006/relationships/oleObject" Target="../embeddings/oleObject105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48.wmf"/><Relationship Id="rId14" Type="http://schemas.openxmlformats.org/officeDocument/2006/relationships/image" Target="../media/image50.wmf"/><Relationship Id="rId22" Type="http://schemas.openxmlformats.org/officeDocument/2006/relationships/image" Target="../media/image53.wmf"/><Relationship Id="rId27" Type="http://schemas.openxmlformats.org/officeDocument/2006/relationships/oleObject" Target="../embeddings/oleObject72.bin"/><Relationship Id="rId30" Type="http://schemas.openxmlformats.org/officeDocument/2006/relationships/oleObject" Target="../embeddings/oleObject75.bin"/><Relationship Id="rId35" Type="http://schemas.openxmlformats.org/officeDocument/2006/relationships/oleObject" Target="../embeddings/oleObject78.bin"/><Relationship Id="rId43" Type="http://schemas.openxmlformats.org/officeDocument/2006/relationships/oleObject" Target="../embeddings/oleObject82.bin"/><Relationship Id="rId48" Type="http://schemas.openxmlformats.org/officeDocument/2006/relationships/oleObject" Target="../embeddings/oleObject85.bin"/><Relationship Id="rId56" Type="http://schemas.openxmlformats.org/officeDocument/2006/relationships/image" Target="../media/image66.wmf"/><Relationship Id="rId64" Type="http://schemas.openxmlformats.org/officeDocument/2006/relationships/oleObject" Target="../embeddings/oleObject94.bin"/><Relationship Id="rId69" Type="http://schemas.openxmlformats.org/officeDocument/2006/relationships/oleObject" Target="../embeddings/oleObject98.bin"/><Relationship Id="rId77" Type="http://schemas.openxmlformats.org/officeDocument/2006/relationships/oleObject" Target="../embeddings/oleObject102.bin"/><Relationship Id="rId8" Type="http://schemas.openxmlformats.org/officeDocument/2006/relationships/oleObject" Target="../embeddings/oleObject62.bin"/><Relationship Id="rId51" Type="http://schemas.openxmlformats.org/officeDocument/2006/relationships/image" Target="../media/image64.wmf"/><Relationship Id="rId72" Type="http://schemas.openxmlformats.org/officeDocument/2006/relationships/image" Target="../media/image72.wmf"/><Relationship Id="rId80" Type="http://schemas.openxmlformats.org/officeDocument/2006/relationships/oleObject" Target="../embeddings/oleObject104.bin"/><Relationship Id="rId3" Type="http://schemas.openxmlformats.org/officeDocument/2006/relationships/notesSlide" Target="../notesSlides/notesSlide6.xml"/><Relationship Id="rId12" Type="http://schemas.openxmlformats.org/officeDocument/2006/relationships/oleObject" Target="../embeddings/oleObject64.bin"/><Relationship Id="rId17" Type="http://schemas.openxmlformats.org/officeDocument/2006/relationships/oleObject" Target="../embeddings/oleObject67.bin"/><Relationship Id="rId25" Type="http://schemas.openxmlformats.org/officeDocument/2006/relationships/oleObject" Target="../embeddings/oleObject71.bin"/><Relationship Id="rId33" Type="http://schemas.openxmlformats.org/officeDocument/2006/relationships/oleObject" Target="../embeddings/oleObject77.bin"/><Relationship Id="rId38" Type="http://schemas.openxmlformats.org/officeDocument/2006/relationships/image" Target="../media/image58.wmf"/><Relationship Id="rId46" Type="http://schemas.openxmlformats.org/officeDocument/2006/relationships/oleObject" Target="../embeddings/oleObject84.bin"/><Relationship Id="rId59" Type="http://schemas.openxmlformats.org/officeDocument/2006/relationships/oleObject" Target="../embeddings/oleObject91.bin"/><Relationship Id="rId67" Type="http://schemas.openxmlformats.org/officeDocument/2006/relationships/oleObject" Target="../embeddings/oleObject96.bin"/><Relationship Id="rId20" Type="http://schemas.openxmlformats.org/officeDocument/2006/relationships/image" Target="../media/image52.wmf"/><Relationship Id="rId41" Type="http://schemas.openxmlformats.org/officeDocument/2006/relationships/oleObject" Target="../embeddings/oleObject81.bin"/><Relationship Id="rId54" Type="http://schemas.openxmlformats.org/officeDocument/2006/relationships/oleObject" Target="../embeddings/oleObject88.bin"/><Relationship Id="rId62" Type="http://schemas.openxmlformats.org/officeDocument/2006/relationships/oleObject" Target="../embeddings/oleObject93.bin"/><Relationship Id="rId70" Type="http://schemas.openxmlformats.org/officeDocument/2006/relationships/image" Target="../media/image71.wmf"/><Relationship Id="rId75" Type="http://schemas.openxmlformats.org/officeDocument/2006/relationships/oleObject" Target="../embeddings/oleObject101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23" Type="http://schemas.openxmlformats.org/officeDocument/2006/relationships/oleObject" Target="../embeddings/oleObject70.bin"/><Relationship Id="rId28" Type="http://schemas.openxmlformats.org/officeDocument/2006/relationships/oleObject" Target="../embeddings/oleObject73.bin"/><Relationship Id="rId36" Type="http://schemas.openxmlformats.org/officeDocument/2006/relationships/image" Target="../media/image57.wmf"/><Relationship Id="rId49" Type="http://schemas.openxmlformats.org/officeDocument/2006/relationships/image" Target="../media/image63.wmf"/><Relationship Id="rId57" Type="http://schemas.openxmlformats.org/officeDocument/2006/relationships/oleObject" Target="../embeddings/oleObject9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13" Type="http://schemas.openxmlformats.org/officeDocument/2006/relationships/oleObject" Target="../embeddings/oleObject111.bin"/><Relationship Id="rId18" Type="http://schemas.openxmlformats.org/officeDocument/2006/relationships/oleObject" Target="../embeddings/oleObject115.bin"/><Relationship Id="rId26" Type="http://schemas.openxmlformats.org/officeDocument/2006/relationships/oleObject" Target="../embeddings/oleObject120.bin"/><Relationship Id="rId39" Type="http://schemas.openxmlformats.org/officeDocument/2006/relationships/oleObject" Target="../embeddings/oleObject127.bin"/><Relationship Id="rId3" Type="http://schemas.openxmlformats.org/officeDocument/2006/relationships/notesSlide" Target="../notesSlides/notesSlide7.xml"/><Relationship Id="rId21" Type="http://schemas.openxmlformats.org/officeDocument/2006/relationships/oleObject" Target="../embeddings/oleObject117.bin"/><Relationship Id="rId34" Type="http://schemas.openxmlformats.org/officeDocument/2006/relationships/image" Target="../media/image88.wmf"/><Relationship Id="rId42" Type="http://schemas.openxmlformats.org/officeDocument/2006/relationships/image" Target="../media/image92.wmf"/><Relationship Id="rId7" Type="http://schemas.openxmlformats.org/officeDocument/2006/relationships/image" Target="../media/image78.wmf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114.bin"/><Relationship Id="rId25" Type="http://schemas.openxmlformats.org/officeDocument/2006/relationships/image" Target="../media/image84.wmf"/><Relationship Id="rId33" Type="http://schemas.openxmlformats.org/officeDocument/2006/relationships/oleObject" Target="../embeddings/oleObject124.bin"/><Relationship Id="rId38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3.bin"/><Relationship Id="rId20" Type="http://schemas.openxmlformats.org/officeDocument/2006/relationships/oleObject" Target="../embeddings/oleObject116.bin"/><Relationship Id="rId29" Type="http://schemas.openxmlformats.org/officeDocument/2006/relationships/image" Target="../media/image86.wmf"/><Relationship Id="rId41" Type="http://schemas.openxmlformats.org/officeDocument/2006/relationships/oleObject" Target="../embeddings/oleObject128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7.bin"/><Relationship Id="rId11" Type="http://schemas.openxmlformats.org/officeDocument/2006/relationships/oleObject" Target="../embeddings/oleObject110.bin"/><Relationship Id="rId24" Type="http://schemas.openxmlformats.org/officeDocument/2006/relationships/oleObject" Target="../embeddings/oleObject119.bin"/><Relationship Id="rId32" Type="http://schemas.openxmlformats.org/officeDocument/2006/relationships/oleObject" Target="../embeddings/oleObject123.bin"/><Relationship Id="rId37" Type="http://schemas.openxmlformats.org/officeDocument/2006/relationships/oleObject" Target="../embeddings/oleObject126.bin"/><Relationship Id="rId40" Type="http://schemas.openxmlformats.org/officeDocument/2006/relationships/image" Target="../media/image91.wmf"/><Relationship Id="rId5" Type="http://schemas.openxmlformats.org/officeDocument/2006/relationships/image" Target="../media/image77.wmf"/><Relationship Id="rId15" Type="http://schemas.openxmlformats.org/officeDocument/2006/relationships/oleObject" Target="../embeddings/oleObject112.bin"/><Relationship Id="rId23" Type="http://schemas.openxmlformats.org/officeDocument/2006/relationships/image" Target="../media/image83.wmf"/><Relationship Id="rId28" Type="http://schemas.openxmlformats.org/officeDocument/2006/relationships/oleObject" Target="../embeddings/oleObject121.bin"/><Relationship Id="rId36" Type="http://schemas.openxmlformats.org/officeDocument/2006/relationships/image" Target="../media/image89.wmf"/><Relationship Id="rId10" Type="http://schemas.openxmlformats.org/officeDocument/2006/relationships/oleObject" Target="../embeddings/oleObject109.bin"/><Relationship Id="rId19" Type="http://schemas.openxmlformats.org/officeDocument/2006/relationships/image" Target="../media/image82.wmf"/><Relationship Id="rId31" Type="http://schemas.openxmlformats.org/officeDocument/2006/relationships/image" Target="../media/image87.wmf"/><Relationship Id="rId44" Type="http://schemas.openxmlformats.org/officeDocument/2006/relationships/image" Target="../media/image93.wmf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79.wmf"/><Relationship Id="rId14" Type="http://schemas.openxmlformats.org/officeDocument/2006/relationships/image" Target="../media/image81.wmf"/><Relationship Id="rId22" Type="http://schemas.openxmlformats.org/officeDocument/2006/relationships/oleObject" Target="../embeddings/oleObject118.bin"/><Relationship Id="rId27" Type="http://schemas.openxmlformats.org/officeDocument/2006/relationships/image" Target="../media/image85.wmf"/><Relationship Id="rId30" Type="http://schemas.openxmlformats.org/officeDocument/2006/relationships/oleObject" Target="../embeddings/oleObject122.bin"/><Relationship Id="rId35" Type="http://schemas.openxmlformats.org/officeDocument/2006/relationships/oleObject" Target="../embeddings/oleObject125.bin"/><Relationship Id="rId43" Type="http://schemas.openxmlformats.org/officeDocument/2006/relationships/oleObject" Target="../embeddings/oleObject12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b.tt/93n1S7V2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11.2 </a:t>
            </a:r>
            <a:br>
              <a:rPr lang="en-CA" dirty="0"/>
            </a:br>
            <a:r>
              <a:rPr lang="en-CA" dirty="0"/>
              <a:t>Modelling and Solving Two step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/>
              <a:t>What are Algebra Tiles?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305800" cy="3810000"/>
          </a:xfrm>
        </p:spPr>
        <p:txBody>
          <a:bodyPr/>
          <a:lstStyle/>
          <a:p>
            <a:r>
              <a:rPr lang="en-CA" dirty="0"/>
              <a:t>Algebra tiles are tools that we use for representing algebraic expressions</a:t>
            </a:r>
          </a:p>
          <a:p>
            <a:r>
              <a:rPr lang="en-CA" dirty="0"/>
              <a:t>This is a unit square with side lengths of 1</a:t>
            </a:r>
          </a:p>
          <a:p>
            <a:r>
              <a:rPr lang="en-CA" dirty="0"/>
              <a:t>This stick has a width of 1 but an “unknown” length of “</a:t>
            </a:r>
            <a:r>
              <a:rPr lang="en-CA" i="1" dirty="0"/>
              <a:t>x</a:t>
            </a:r>
            <a:r>
              <a:rPr lang="en-CA" dirty="0"/>
              <a:t>”, so the area of this stick is “</a:t>
            </a:r>
            <a:r>
              <a:rPr lang="en-CA" i="1" dirty="0"/>
              <a:t>x</a:t>
            </a:r>
            <a:r>
              <a:rPr lang="en-CA" dirty="0"/>
              <a:t>”</a:t>
            </a:r>
          </a:p>
          <a:p>
            <a:r>
              <a:rPr lang="en-CA" dirty="0"/>
              <a:t>Yellow are positive values and red are negative</a:t>
            </a:r>
          </a:p>
          <a:p>
            <a:r>
              <a:rPr lang="en-CA" dirty="0"/>
              <a:t>Each pair of yellow and red will make a “zero” pair where they cancel each other out</a:t>
            </a:r>
          </a:p>
        </p:txBody>
      </p:sp>
      <p:sp>
        <p:nvSpPr>
          <p:cNvPr id="7" name="Rectangle 6"/>
          <p:cNvSpPr/>
          <p:nvPr/>
        </p:nvSpPr>
        <p:spPr>
          <a:xfrm rot="16200000">
            <a:off x="6400799" y="4343401"/>
            <a:ext cx="304801" cy="30479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" name="Rectangle 7"/>
          <p:cNvSpPr/>
          <p:nvPr/>
        </p:nvSpPr>
        <p:spPr>
          <a:xfrm rot="16200000">
            <a:off x="5769769" y="5617368"/>
            <a:ext cx="1566863" cy="3048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3124200" y="4419600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0" name="Rectangle 9"/>
          <p:cNvSpPr/>
          <p:nvPr/>
        </p:nvSpPr>
        <p:spPr>
          <a:xfrm rot="16200000">
            <a:off x="990600" y="441960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33400" y="4876800"/>
            <a:ext cx="457200" cy="0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1295400" y="4876800"/>
            <a:ext cx="533400" cy="0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8600" y="5181600"/>
            <a:ext cx="20553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1 unit squares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7294" y="43434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0600" y="47360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1</a:t>
            </a:r>
          </a:p>
        </p:txBody>
      </p:sp>
      <p:sp>
        <p:nvSpPr>
          <p:cNvPr id="21" name="Rectangle 20"/>
          <p:cNvSpPr/>
          <p:nvPr/>
        </p:nvSpPr>
        <p:spPr>
          <a:xfrm rot="16200000">
            <a:off x="533400" y="579120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ectangle 21"/>
          <p:cNvSpPr/>
          <p:nvPr/>
        </p:nvSpPr>
        <p:spPr>
          <a:xfrm rot="16200000">
            <a:off x="533400" y="617220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ectangle 22"/>
          <p:cNvSpPr/>
          <p:nvPr/>
        </p:nvSpPr>
        <p:spPr>
          <a:xfrm rot="16200000">
            <a:off x="1295400" y="617220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Rectangle 23"/>
          <p:cNvSpPr/>
          <p:nvPr/>
        </p:nvSpPr>
        <p:spPr>
          <a:xfrm rot="16200000">
            <a:off x="914400" y="579120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Rectangle 24"/>
          <p:cNvSpPr/>
          <p:nvPr/>
        </p:nvSpPr>
        <p:spPr>
          <a:xfrm rot="16200000">
            <a:off x="914400" y="617220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Rectangle 25"/>
          <p:cNvSpPr/>
          <p:nvPr/>
        </p:nvSpPr>
        <p:spPr>
          <a:xfrm rot="16200000">
            <a:off x="1295400" y="579120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1676400" y="5867400"/>
          <a:ext cx="741136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241200" imgH="177480" progId="Equation.BREE4">
                  <p:embed/>
                </p:oleObj>
              </mc:Choice>
              <mc:Fallback>
                <p:oleObj name="Equation" r:id="rId4" imgW="241200" imgH="177480" progId="Equation.BREE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867400"/>
                        <a:ext cx="741136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716294" y="43434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33800" y="4648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/>
              <a:t>x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4267200" y="4876800"/>
            <a:ext cx="457200" cy="0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3124200" y="4876800"/>
            <a:ext cx="533400" cy="0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504609" y="4979313"/>
            <a:ext cx="31341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Each yellow stick is 1</a:t>
            </a:r>
            <a:r>
              <a:rPr lang="en-CA" sz="2200" i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124199" y="5486400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4" name="Rectangle 33"/>
          <p:cNvSpPr/>
          <p:nvPr/>
        </p:nvSpPr>
        <p:spPr>
          <a:xfrm>
            <a:off x="3124198" y="5867398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5" name="Rectangle 34"/>
          <p:cNvSpPr/>
          <p:nvPr/>
        </p:nvSpPr>
        <p:spPr>
          <a:xfrm>
            <a:off x="3124197" y="6248398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4740275" y="5714998"/>
          <a:ext cx="9747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317160" imgH="177480" progId="Equation.BREE4">
                  <p:embed/>
                </p:oleObj>
              </mc:Choice>
              <mc:Fallback>
                <p:oleObj name="Equation" r:id="rId6" imgW="317160" imgH="177480" progId="Equation.BREE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275" y="5714998"/>
                        <a:ext cx="97472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 rot="16200000">
            <a:off x="7162800" y="434340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6705600" y="4267200"/>
          <a:ext cx="4302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139680" imgH="139680" progId="Equation.BREE4">
                  <p:embed/>
                </p:oleObj>
              </mc:Choice>
              <mc:Fallback>
                <p:oleObj name="Equation" r:id="rId8" imgW="139680" imgH="139680" progId="Equation.BREE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267200"/>
                        <a:ext cx="430213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7564664" y="4191000"/>
          <a:ext cx="741136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241200" imgH="177480" progId="Equation.BREE4">
                  <p:embed/>
                </p:oleObj>
              </mc:Choice>
              <mc:Fallback>
                <p:oleObj name="Equation" r:id="rId10" imgW="241200" imgH="177480" progId="Equation.BREE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4664" y="4191000"/>
                        <a:ext cx="741136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39"/>
          <p:cNvSpPr/>
          <p:nvPr/>
        </p:nvSpPr>
        <p:spPr>
          <a:xfrm rot="5400000">
            <a:off x="6515099" y="5676900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6781800" y="5334000"/>
          <a:ext cx="4302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139680" imgH="139680" progId="Equation.BREE4">
                  <p:embed/>
                </p:oleObj>
              </mc:Choice>
              <mc:Fallback>
                <p:oleObj name="Equation" r:id="rId12" imgW="139680" imgH="139680" progId="Equation.BREE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5334000"/>
                        <a:ext cx="430213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7543800" y="5334000"/>
          <a:ext cx="741136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3" imgW="241200" imgH="177480" progId="Equation.BREE4">
                  <p:embed/>
                </p:oleObj>
              </mc:Choice>
              <mc:Fallback>
                <p:oleObj name="Equation" r:id="rId13" imgW="241200" imgH="177480" progId="Equation.BREE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5334000"/>
                        <a:ext cx="741136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8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/>
      <p:bldP spid="29" grpId="0"/>
      <p:bldP spid="32" grpId="0"/>
      <p:bldP spid="33" grpId="0" animBg="1"/>
      <p:bldP spid="34" grpId="0" animBg="1"/>
      <p:bldP spid="35" grpId="0" animBg="1"/>
      <p:bldP spid="37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868362"/>
          </a:xfrm>
        </p:spPr>
        <p:txBody>
          <a:bodyPr>
            <a:normAutofit fontScale="90000"/>
          </a:bodyPr>
          <a:lstStyle/>
          <a:p>
            <a:r>
              <a:rPr lang="en-CA" dirty="0"/>
              <a:t>Practice: match each expression with the correct algebraic model</a:t>
            </a:r>
          </a:p>
        </p:txBody>
      </p:sp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3562350" y="1385888"/>
          <a:ext cx="4270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203040" imgH="203040" progId="Equation.DSMT4">
                  <p:embed/>
                </p:oleObj>
              </mc:Choice>
              <mc:Fallback>
                <p:oleObj name="Equation" r:id="rId4" imgW="203040" imgH="203040" progId="Equation.DSMT4">
                  <p:embed/>
                  <p:pic>
                    <p:nvPicPr>
                      <p:cNvPr id="1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1385888"/>
                        <a:ext cx="427038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7"/>
          <p:cNvGraphicFramePr>
            <a:graphicFrameLocks noChangeAspect="1"/>
          </p:cNvGraphicFramePr>
          <p:nvPr/>
        </p:nvGraphicFramePr>
        <p:xfrm>
          <a:off x="6411913" y="1417638"/>
          <a:ext cx="427037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203040" imgH="203040" progId="Equation.DSMT4">
                  <p:embed/>
                </p:oleObj>
              </mc:Choice>
              <mc:Fallback>
                <p:oleObj name="Equation" r:id="rId6" imgW="203040" imgH="203040" progId="Equation.DSMT4">
                  <p:embed/>
                  <p:pic>
                    <p:nvPicPr>
                      <p:cNvPr id="1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1913" y="1417638"/>
                        <a:ext cx="427037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/>
        </p:nvGraphicFramePr>
        <p:xfrm>
          <a:off x="3606800" y="3084513"/>
          <a:ext cx="4270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203040" imgH="203040" progId="Equation.DSMT4">
                  <p:embed/>
                </p:oleObj>
              </mc:Choice>
              <mc:Fallback>
                <p:oleObj name="Equation" r:id="rId8" imgW="203040" imgH="203040" progId="Equation.DSMT4">
                  <p:embed/>
                  <p:pic>
                    <p:nvPicPr>
                      <p:cNvPr id="1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3084513"/>
                        <a:ext cx="427038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9"/>
          <p:cNvGraphicFramePr>
            <a:graphicFrameLocks noChangeAspect="1"/>
          </p:cNvGraphicFramePr>
          <p:nvPr/>
        </p:nvGraphicFramePr>
        <p:xfrm>
          <a:off x="6443663" y="3089275"/>
          <a:ext cx="45402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215640" imgH="203040" progId="Equation.DSMT4">
                  <p:embed/>
                </p:oleObj>
              </mc:Choice>
              <mc:Fallback>
                <p:oleObj name="Equation" r:id="rId10" imgW="215640" imgH="203040" progId="Equation.DSMT4">
                  <p:embed/>
                  <p:pic>
                    <p:nvPicPr>
                      <p:cNvPr id="1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3089275"/>
                        <a:ext cx="454025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/>
        </p:nvGraphicFramePr>
        <p:xfrm>
          <a:off x="3611563" y="4556125"/>
          <a:ext cx="42703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203040" imgH="203040" progId="Equation.DSMT4">
                  <p:embed/>
                </p:oleObj>
              </mc:Choice>
              <mc:Fallback>
                <p:oleObj name="Equation" r:id="rId12" imgW="203040" imgH="203040" progId="Equation.DSMT4">
                  <p:embed/>
                  <p:pic>
                    <p:nvPicPr>
                      <p:cNvPr id="2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1563" y="4556125"/>
                        <a:ext cx="427037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1"/>
          <p:cNvGraphicFramePr>
            <a:graphicFrameLocks noChangeAspect="1"/>
          </p:cNvGraphicFramePr>
          <p:nvPr/>
        </p:nvGraphicFramePr>
        <p:xfrm>
          <a:off x="6448425" y="4559300"/>
          <a:ext cx="45402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215640" imgH="203040" progId="Equation.DSMT4">
                  <p:embed/>
                </p:oleObj>
              </mc:Choice>
              <mc:Fallback>
                <p:oleObj name="Equation" r:id="rId14" imgW="215640" imgH="203040" progId="Equation.DSMT4">
                  <p:embed/>
                  <p:pic>
                    <p:nvPicPr>
                      <p:cNvPr id="2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8425" y="4559300"/>
                        <a:ext cx="454025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" name="Rectangle 116"/>
          <p:cNvSpPr/>
          <p:nvPr/>
        </p:nvSpPr>
        <p:spPr>
          <a:xfrm rot="16200000">
            <a:off x="4191000" y="2209801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8" name="Rectangle 117"/>
          <p:cNvSpPr/>
          <p:nvPr/>
        </p:nvSpPr>
        <p:spPr>
          <a:xfrm rot="16200000">
            <a:off x="4953000" y="2209801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0" name="Rectangle 119"/>
          <p:cNvSpPr/>
          <p:nvPr/>
        </p:nvSpPr>
        <p:spPr>
          <a:xfrm rot="16200000">
            <a:off x="4572000" y="2209801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2" name="Rectangle 121"/>
          <p:cNvSpPr/>
          <p:nvPr/>
        </p:nvSpPr>
        <p:spPr>
          <a:xfrm>
            <a:off x="4191000" y="1447800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23" name="Rectangle 122"/>
          <p:cNvSpPr/>
          <p:nvPr/>
        </p:nvSpPr>
        <p:spPr>
          <a:xfrm>
            <a:off x="4191000" y="1828802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24" name="Rectangle 123"/>
          <p:cNvSpPr/>
          <p:nvPr/>
        </p:nvSpPr>
        <p:spPr>
          <a:xfrm rot="16200000">
            <a:off x="5334000" y="312420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5" name="Rectangle 124"/>
          <p:cNvSpPr/>
          <p:nvPr/>
        </p:nvSpPr>
        <p:spPr>
          <a:xfrm rot="16200000">
            <a:off x="5334000" y="388620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6" name="Rectangle 125"/>
          <p:cNvSpPr/>
          <p:nvPr/>
        </p:nvSpPr>
        <p:spPr>
          <a:xfrm rot="16200000">
            <a:off x="5334000" y="350520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7" name="Rectangle 126"/>
          <p:cNvSpPr/>
          <p:nvPr/>
        </p:nvSpPr>
        <p:spPr>
          <a:xfrm rot="16200000">
            <a:off x="3543299" y="3467101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28" name="Rectangle 127"/>
          <p:cNvSpPr/>
          <p:nvPr/>
        </p:nvSpPr>
        <p:spPr>
          <a:xfrm rot="16200000">
            <a:off x="3924299" y="3467101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29" name="Rectangle 128"/>
          <p:cNvSpPr/>
          <p:nvPr/>
        </p:nvSpPr>
        <p:spPr>
          <a:xfrm rot="16200000">
            <a:off x="4191000" y="5867401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1" name="Rectangle 130"/>
          <p:cNvSpPr/>
          <p:nvPr/>
        </p:nvSpPr>
        <p:spPr>
          <a:xfrm rot="16200000">
            <a:off x="4572000" y="5867401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2" name="Rectangle 131"/>
          <p:cNvSpPr/>
          <p:nvPr/>
        </p:nvSpPr>
        <p:spPr>
          <a:xfrm>
            <a:off x="4190998" y="4724399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33" name="Rectangle 132"/>
          <p:cNvSpPr/>
          <p:nvPr/>
        </p:nvSpPr>
        <p:spPr>
          <a:xfrm>
            <a:off x="4190998" y="5105401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34" name="Rectangle 133"/>
          <p:cNvSpPr/>
          <p:nvPr/>
        </p:nvSpPr>
        <p:spPr>
          <a:xfrm rot="16200000">
            <a:off x="6934199" y="2239681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5" name="Rectangle 134"/>
          <p:cNvSpPr/>
          <p:nvPr/>
        </p:nvSpPr>
        <p:spPr>
          <a:xfrm rot="16200000">
            <a:off x="7696199" y="2239681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6" name="Rectangle 135"/>
          <p:cNvSpPr/>
          <p:nvPr/>
        </p:nvSpPr>
        <p:spPr>
          <a:xfrm rot="16200000">
            <a:off x="7315199" y="2239681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7" name="Rectangle 136"/>
          <p:cNvSpPr/>
          <p:nvPr/>
        </p:nvSpPr>
        <p:spPr>
          <a:xfrm>
            <a:off x="6934199" y="1477680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38" name="Rectangle 137"/>
          <p:cNvSpPr/>
          <p:nvPr/>
        </p:nvSpPr>
        <p:spPr>
          <a:xfrm>
            <a:off x="6934199" y="1858682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44" name="Rectangle 143"/>
          <p:cNvSpPr/>
          <p:nvPr/>
        </p:nvSpPr>
        <p:spPr>
          <a:xfrm rot="16200000">
            <a:off x="6934201" y="3916081"/>
            <a:ext cx="304800" cy="3048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5" name="Rectangle 144"/>
          <p:cNvSpPr/>
          <p:nvPr/>
        </p:nvSpPr>
        <p:spPr>
          <a:xfrm rot="16200000">
            <a:off x="7696201" y="3916081"/>
            <a:ext cx="304800" cy="3048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6" name="Rectangle 145"/>
          <p:cNvSpPr/>
          <p:nvPr/>
        </p:nvSpPr>
        <p:spPr>
          <a:xfrm rot="16200000">
            <a:off x="7315201" y="3916081"/>
            <a:ext cx="304800" cy="3048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7" name="Rectangle 146"/>
          <p:cNvSpPr/>
          <p:nvPr/>
        </p:nvSpPr>
        <p:spPr>
          <a:xfrm>
            <a:off x="6934201" y="3154080"/>
            <a:ext cx="1600201" cy="30479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48" name="Rectangle 147"/>
          <p:cNvSpPr/>
          <p:nvPr/>
        </p:nvSpPr>
        <p:spPr>
          <a:xfrm>
            <a:off x="6934201" y="3535082"/>
            <a:ext cx="1600201" cy="30479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49" name="Rectangle 148"/>
          <p:cNvSpPr/>
          <p:nvPr/>
        </p:nvSpPr>
        <p:spPr>
          <a:xfrm rot="16200000">
            <a:off x="6934200" y="551628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0" name="Rectangle 149"/>
          <p:cNvSpPr/>
          <p:nvPr/>
        </p:nvSpPr>
        <p:spPr>
          <a:xfrm rot="16200000">
            <a:off x="7696200" y="551628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1" name="Rectangle 150"/>
          <p:cNvSpPr/>
          <p:nvPr/>
        </p:nvSpPr>
        <p:spPr>
          <a:xfrm rot="16200000">
            <a:off x="7315200" y="5516280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2" name="Rectangle 151"/>
          <p:cNvSpPr/>
          <p:nvPr/>
        </p:nvSpPr>
        <p:spPr>
          <a:xfrm>
            <a:off x="6934200" y="4754279"/>
            <a:ext cx="1600201" cy="30479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53" name="Rectangle 152"/>
          <p:cNvSpPr/>
          <p:nvPr/>
        </p:nvSpPr>
        <p:spPr>
          <a:xfrm>
            <a:off x="6934200" y="5135281"/>
            <a:ext cx="1600201" cy="30479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54" name="Rectangle 153"/>
          <p:cNvSpPr/>
          <p:nvPr/>
        </p:nvSpPr>
        <p:spPr>
          <a:xfrm rot="16200000">
            <a:off x="8077200" y="2239681"/>
            <a:ext cx="304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5" name="Rectangle 154"/>
          <p:cNvSpPr/>
          <p:nvPr/>
        </p:nvSpPr>
        <p:spPr>
          <a:xfrm rot="16200000">
            <a:off x="4305299" y="3467102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56" name="Rectangle 155"/>
          <p:cNvSpPr/>
          <p:nvPr/>
        </p:nvSpPr>
        <p:spPr>
          <a:xfrm>
            <a:off x="4191000" y="5486402"/>
            <a:ext cx="1600201" cy="30479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04800" y="1447800"/>
          <a:ext cx="153233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558720" imgH="203040" progId="Equation.BREE4">
                  <p:embed/>
                </p:oleObj>
              </mc:Choice>
              <mc:Fallback>
                <p:oleObj name="Equation" r:id="rId16" imgW="558720" imgH="203040" progId="Equation.BREE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447800"/>
                        <a:ext cx="153233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28600" y="2490788"/>
          <a:ext cx="20193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736560" imgH="203040" progId="Equation.BREE4">
                  <p:embed/>
                </p:oleObj>
              </mc:Choice>
              <mc:Fallback>
                <p:oleObj name="Equation" r:id="rId18" imgW="736560" imgH="203040" progId="Equation.BREE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490788"/>
                        <a:ext cx="2019300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5100" y="3633787"/>
          <a:ext cx="229870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838080" imgH="203040" progId="Equation.DSMT4">
                  <p:embed/>
                </p:oleObj>
              </mc:Choice>
              <mc:Fallback>
                <p:oleObj name="Equation" r:id="rId20" imgW="83808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3633787"/>
                        <a:ext cx="229870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28600" y="4876800"/>
          <a:ext cx="226377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825480" imgH="203040" progId="Equation.BREE4">
                  <p:embed/>
                </p:oleObj>
              </mc:Choice>
              <mc:Fallback>
                <p:oleObj name="Equation" r:id="rId22" imgW="825480" imgH="203040" progId="Equation.BREE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876800"/>
                        <a:ext cx="2263775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81000" y="5943600"/>
          <a:ext cx="219392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799920" imgH="203040" progId="Equation.BREE4">
                  <p:embed/>
                </p:oleObj>
              </mc:Choice>
              <mc:Fallback>
                <p:oleObj name="Equation" r:id="rId24" imgW="799920" imgH="203040" progId="Equation.BREE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943600"/>
                        <a:ext cx="2193925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0.42466 0.52616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00" y="2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717 L 0.70625 0.33357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00" y="17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718 L 0.38125 -0.04421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0" y="-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718 L 0.70122 -0.23657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100" y="-11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0.00718 L 0.68004 -0.63658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00" y="-31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118" grpId="0" animBg="1"/>
      <p:bldP spid="120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7467600" cy="5730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Solving Equating with Scales:</a:t>
            </a:r>
          </a:p>
        </p:txBody>
      </p:sp>
      <p:sp>
        <p:nvSpPr>
          <p:cNvPr id="1046" name="Content Placeholder 2"/>
          <p:cNvSpPr>
            <a:spLocks noGrp="1"/>
          </p:cNvSpPr>
          <p:nvPr>
            <p:ph sz="quarter" idx="1"/>
          </p:nvPr>
        </p:nvSpPr>
        <p:spPr>
          <a:xfrm>
            <a:off x="201613" y="806450"/>
            <a:ext cx="8620125" cy="865188"/>
          </a:xfrm>
        </p:spPr>
        <p:txBody>
          <a:bodyPr/>
          <a:lstStyle/>
          <a:p>
            <a:pPr eaLnBrk="1" hangingPunct="1"/>
            <a:r>
              <a:rPr lang="en-CA" sz="2200"/>
              <a:t>When there is an “equal” sign, it indicates that both sides of the equation are equal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2268538" y="2473325"/>
          <a:ext cx="134143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406080" imgH="177480" progId="Equation.DSMT4">
                  <p:embed/>
                </p:oleObj>
              </mc:Choice>
              <mc:Fallback>
                <p:oleObj name="Equation" r:id="rId4" imgW="406080" imgH="17748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2473325"/>
                        <a:ext cx="1341437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3648075" y="2617788"/>
          <a:ext cx="4191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126720" imgH="114120" progId="Equation.DSMT4">
                  <p:embed/>
                </p:oleObj>
              </mc:Choice>
              <mc:Fallback>
                <p:oleObj name="Equation" r:id="rId6" imgW="126720" imgH="11412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075" y="2617788"/>
                        <a:ext cx="419100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4140200" y="2493963"/>
          <a:ext cx="965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291960" imgH="177480" progId="Equation.DSMT4">
                  <p:embed/>
                </p:oleObj>
              </mc:Choice>
              <mc:Fallback>
                <p:oleObj name="Equation" r:id="rId8" imgW="291960" imgH="177480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493963"/>
                        <a:ext cx="965200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3406775" y="3749675"/>
            <a:ext cx="1008063" cy="2952750"/>
            <a:chOff x="3059832" y="2708920"/>
            <a:chExt cx="1008112" cy="2952328"/>
          </a:xfrm>
        </p:grpSpPr>
        <p:sp>
          <p:nvSpPr>
            <p:cNvPr id="7" name="Can 6"/>
            <p:cNvSpPr/>
            <p:nvPr/>
          </p:nvSpPr>
          <p:spPr>
            <a:xfrm>
              <a:off x="3059832" y="5229510"/>
              <a:ext cx="1008112" cy="431738"/>
            </a:xfrm>
            <a:prstGeom prst="can">
              <a:avLst>
                <a:gd name="adj" fmla="val 4056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" name="Can 7"/>
            <p:cNvSpPr/>
            <p:nvPr/>
          </p:nvSpPr>
          <p:spPr>
            <a:xfrm>
              <a:off x="3499591" y="2708920"/>
              <a:ext cx="136532" cy="25999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9" name="Group 21"/>
          <p:cNvGrpSpPr>
            <a:grpSpLocks/>
          </p:cNvGrpSpPr>
          <p:nvPr/>
        </p:nvGrpSpPr>
        <p:grpSpPr bwMode="auto">
          <a:xfrm>
            <a:off x="2174875" y="3979863"/>
            <a:ext cx="3486150" cy="350837"/>
            <a:chOff x="2187934" y="3227295"/>
            <a:chExt cx="3486726" cy="349623"/>
          </a:xfrm>
        </p:grpSpPr>
        <p:sp>
          <p:nvSpPr>
            <p:cNvPr id="10" name="Rectangle 9"/>
            <p:cNvSpPr/>
            <p:nvPr/>
          </p:nvSpPr>
          <p:spPr>
            <a:xfrm>
              <a:off x="2187934" y="3357020"/>
              <a:ext cx="3486726" cy="854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1" name="Down Arrow 10"/>
            <p:cNvSpPr/>
            <p:nvPr/>
          </p:nvSpPr>
          <p:spPr>
            <a:xfrm>
              <a:off x="3805864" y="3227295"/>
              <a:ext cx="241340" cy="349623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13" name="Group 16"/>
          <p:cNvGrpSpPr>
            <a:grpSpLocks/>
          </p:cNvGrpSpPr>
          <p:nvPr/>
        </p:nvGrpSpPr>
        <p:grpSpPr bwMode="auto">
          <a:xfrm>
            <a:off x="1506538" y="4165600"/>
            <a:ext cx="1357312" cy="1738313"/>
            <a:chOff x="1506072" y="3413166"/>
            <a:chExt cx="1358152" cy="1737057"/>
          </a:xfrm>
        </p:grpSpPr>
        <p:sp>
          <p:nvSpPr>
            <p:cNvPr id="14" name="Isosceles Triangle 13"/>
            <p:cNvSpPr/>
            <p:nvPr/>
          </p:nvSpPr>
          <p:spPr>
            <a:xfrm>
              <a:off x="1653800" y="4128612"/>
              <a:ext cx="1061106" cy="913739"/>
            </a:xfrm>
            <a:prstGeom prst="triangl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506072" y="5042351"/>
              <a:ext cx="1358152" cy="10787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cxnSp>
          <p:nvCxnSpPr>
            <p:cNvPr id="16" name="Straight Connector 15"/>
            <p:cNvCxnSpPr>
              <a:stCxn id="14" idx="0"/>
              <a:endCxn id="10" idx="1"/>
            </p:cNvCxnSpPr>
            <p:nvPr/>
          </p:nvCxnSpPr>
          <p:spPr>
            <a:xfrm rot="16200000" flipV="1">
              <a:off x="1821865" y="3766123"/>
              <a:ext cx="715446" cy="9531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Object 7"/>
          <p:cNvGraphicFramePr>
            <a:graphicFrameLocks noChangeAspect="1"/>
          </p:cNvGraphicFramePr>
          <p:nvPr/>
        </p:nvGraphicFramePr>
        <p:xfrm>
          <a:off x="2259013" y="2478088"/>
          <a:ext cx="134143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406080" imgH="177480" progId="Equation.DSMT4">
                  <p:embed/>
                </p:oleObj>
              </mc:Choice>
              <mc:Fallback>
                <p:oleObj name="Equation" r:id="rId10" imgW="406080" imgH="177480" progId="Equation.DSMT4">
                  <p:embed/>
                  <p:pic>
                    <p:nvPicPr>
                      <p:cNvPr id="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2478088"/>
                        <a:ext cx="1341437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8"/>
          <p:cNvGraphicFramePr>
            <a:graphicFrameLocks noChangeAspect="1"/>
          </p:cNvGraphicFramePr>
          <p:nvPr/>
        </p:nvGraphicFramePr>
        <p:xfrm>
          <a:off x="4144963" y="2484438"/>
          <a:ext cx="965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1" imgW="291960" imgH="177480" progId="Equation.DSMT4">
                  <p:embed/>
                </p:oleObj>
              </mc:Choice>
              <mc:Fallback>
                <p:oleObj name="Equation" r:id="rId11" imgW="291960" imgH="177480" progId="Equation.DSMT4">
                  <p:embed/>
                  <p:pic>
                    <p:nvPicPr>
                      <p:cNvPr id="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963" y="2484438"/>
                        <a:ext cx="965200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24"/>
          <p:cNvGrpSpPr>
            <a:grpSpLocks/>
          </p:cNvGrpSpPr>
          <p:nvPr/>
        </p:nvGrpSpPr>
        <p:grpSpPr bwMode="auto">
          <a:xfrm>
            <a:off x="4979988" y="4167188"/>
            <a:ext cx="1357312" cy="1736725"/>
            <a:chOff x="1506072" y="3413166"/>
            <a:chExt cx="1358152" cy="1737057"/>
          </a:xfrm>
        </p:grpSpPr>
        <p:sp>
          <p:nvSpPr>
            <p:cNvPr id="26" name="Isosceles Triangle 25"/>
            <p:cNvSpPr/>
            <p:nvPr/>
          </p:nvSpPr>
          <p:spPr>
            <a:xfrm>
              <a:off x="1653800" y="4127678"/>
              <a:ext cx="1061106" cy="914575"/>
            </a:xfrm>
            <a:prstGeom prst="triangl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506072" y="5042252"/>
              <a:ext cx="1358152" cy="10797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cxnSp>
          <p:nvCxnSpPr>
            <p:cNvPr id="28" name="Straight Connector 27"/>
            <p:cNvCxnSpPr>
              <a:stCxn id="26" idx="0"/>
            </p:cNvCxnSpPr>
            <p:nvPr/>
          </p:nvCxnSpPr>
          <p:spPr>
            <a:xfrm rot="5400000" flipH="1" flipV="1">
              <a:off x="1828686" y="3768833"/>
              <a:ext cx="714512" cy="3177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ontent Placeholder 2"/>
          <p:cNvSpPr txBox="1">
            <a:spLocks/>
          </p:cNvSpPr>
          <p:nvPr/>
        </p:nvSpPr>
        <p:spPr bwMode="auto">
          <a:xfrm>
            <a:off x="206375" y="1563688"/>
            <a:ext cx="893762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If we add values only to one side, the scale will tip and not equal</a:t>
            </a:r>
          </a:p>
        </p:txBody>
      </p:sp>
      <p:graphicFrame>
        <p:nvGraphicFramePr>
          <p:cNvPr id="30" name="Object 9"/>
          <p:cNvGraphicFramePr>
            <a:graphicFrameLocks noChangeAspect="1"/>
          </p:cNvGraphicFramePr>
          <p:nvPr/>
        </p:nvGraphicFramePr>
        <p:xfrm>
          <a:off x="5094288" y="2498725"/>
          <a:ext cx="67151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2" imgW="203040" imgH="177480" progId="Equation.DSMT4">
                  <p:embed/>
                </p:oleObj>
              </mc:Choice>
              <mc:Fallback>
                <p:oleObj name="Equation" r:id="rId12" imgW="203040" imgH="177480" progId="Equation.DSMT4">
                  <p:embed/>
                  <p:pic>
                    <p:nvPicPr>
                      <p:cNvPr id="3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288" y="2498725"/>
                        <a:ext cx="671512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/>
        </p:nvGraphicFramePr>
        <p:xfrm>
          <a:off x="5094288" y="2498725"/>
          <a:ext cx="67151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4" imgW="203040" imgH="177480" progId="Equation.DSMT4">
                  <p:embed/>
                </p:oleObj>
              </mc:Choice>
              <mc:Fallback>
                <p:oleObj name="Equation" r:id="rId14" imgW="203040" imgH="177480" progId="Equation.DSMT4">
                  <p:embed/>
                  <p:pic>
                    <p:nvPicPr>
                      <p:cNvPr id="3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288" y="2498725"/>
                        <a:ext cx="671512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5318125" y="2368550"/>
            <a:ext cx="3506788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To solve the equation we need to isolate “x” by </a:t>
            </a:r>
            <a:b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taking out the same values from both sides</a:t>
            </a:r>
          </a:p>
        </p:txBody>
      </p:sp>
      <p:graphicFrame>
        <p:nvGraphicFramePr>
          <p:cNvPr id="33" name="Object 11"/>
          <p:cNvGraphicFramePr>
            <a:graphicFrameLocks noChangeAspect="1"/>
          </p:cNvGraphicFramePr>
          <p:nvPr/>
        </p:nvGraphicFramePr>
        <p:xfrm>
          <a:off x="3043238" y="3036888"/>
          <a:ext cx="576262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5" imgW="203040" imgH="164880" progId="Equation.DSMT4">
                  <p:embed/>
                </p:oleObj>
              </mc:Choice>
              <mc:Fallback>
                <p:oleObj name="Equation" r:id="rId15" imgW="203040" imgH="164880" progId="Equation.DSMT4">
                  <p:embed/>
                  <p:pic>
                    <p:nvPicPr>
                      <p:cNvPr id="3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238" y="3036888"/>
                        <a:ext cx="576262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0"/>
          <p:cNvGraphicFramePr>
            <a:graphicFrameLocks noChangeAspect="1"/>
          </p:cNvGraphicFramePr>
          <p:nvPr/>
        </p:nvGraphicFramePr>
        <p:xfrm>
          <a:off x="4194175" y="3051175"/>
          <a:ext cx="57467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17" imgW="203040" imgH="164880" progId="Equation.DSMT4">
                  <p:embed/>
                </p:oleObj>
              </mc:Choice>
              <mc:Fallback>
                <p:oleObj name="Equation" r:id="rId17" imgW="203040" imgH="164880" progId="Equation.DSMT4">
                  <p:embed/>
                  <p:pic>
                    <p:nvPicPr>
                      <p:cNvPr id="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175" y="3051175"/>
                        <a:ext cx="57467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3"/>
          <p:cNvGraphicFramePr>
            <a:graphicFrameLocks noChangeAspect="1"/>
          </p:cNvGraphicFramePr>
          <p:nvPr/>
        </p:nvGraphicFramePr>
        <p:xfrm>
          <a:off x="2784475" y="2492375"/>
          <a:ext cx="60801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18" imgW="190440" imgH="177480" progId="Equation.DSMT4">
                  <p:embed/>
                </p:oleObj>
              </mc:Choice>
              <mc:Fallback>
                <p:oleObj name="Equation" r:id="rId18" imgW="190440" imgH="177480" progId="Equation.DSMT4">
                  <p:embed/>
                  <p:pic>
                    <p:nvPicPr>
                      <p:cNvPr id="3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475" y="2492375"/>
                        <a:ext cx="608013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4"/>
          <p:cNvGraphicFramePr>
            <a:graphicFrameLocks noChangeAspect="1"/>
          </p:cNvGraphicFramePr>
          <p:nvPr/>
        </p:nvGraphicFramePr>
        <p:xfrm>
          <a:off x="1797050" y="5232400"/>
          <a:ext cx="657225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0" imgW="190440" imgH="177480" progId="Equation.DSMT4">
                  <p:embed/>
                </p:oleObj>
              </mc:Choice>
              <mc:Fallback>
                <p:oleObj name="Equation" r:id="rId20" imgW="190440" imgH="177480" progId="Equation.DSMT4">
                  <p:embed/>
                  <p:pic>
                    <p:nvPicPr>
                      <p:cNvPr id="3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5232400"/>
                        <a:ext cx="657225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5"/>
          <p:cNvGraphicFramePr>
            <a:graphicFrameLocks noChangeAspect="1"/>
          </p:cNvGraphicFramePr>
          <p:nvPr/>
        </p:nvGraphicFramePr>
        <p:xfrm>
          <a:off x="4144963" y="2498725"/>
          <a:ext cx="965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1" imgW="291960" imgH="177480" progId="Equation.DSMT4">
                  <p:embed/>
                </p:oleObj>
              </mc:Choice>
              <mc:Fallback>
                <p:oleObj name="Equation" r:id="rId21" imgW="291960" imgH="177480" progId="Equation.DSMT4">
                  <p:embed/>
                  <p:pic>
                    <p:nvPicPr>
                      <p:cNvPr id="3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963" y="2498725"/>
                        <a:ext cx="965200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6"/>
          <p:cNvGraphicFramePr>
            <a:graphicFrameLocks noChangeAspect="1"/>
          </p:cNvGraphicFramePr>
          <p:nvPr/>
        </p:nvGraphicFramePr>
        <p:xfrm>
          <a:off x="5197475" y="5214938"/>
          <a:ext cx="965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3" imgW="291960" imgH="177480" progId="Equation.DSMT4">
                  <p:embed/>
                </p:oleObj>
              </mc:Choice>
              <mc:Fallback>
                <p:oleObj name="Equation" r:id="rId23" imgW="291960" imgH="177480" progId="Equation.DSMT4">
                  <p:embed/>
                  <p:pic>
                    <p:nvPicPr>
                      <p:cNvPr id="3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475" y="5214938"/>
                        <a:ext cx="965200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7"/>
          <p:cNvGraphicFramePr>
            <a:graphicFrameLocks noChangeAspect="1"/>
          </p:cNvGraphicFramePr>
          <p:nvPr/>
        </p:nvGraphicFramePr>
        <p:xfrm>
          <a:off x="4070350" y="2430463"/>
          <a:ext cx="936625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24" imgW="342720" imgH="393480" progId="Equation.DSMT4">
                  <p:embed/>
                </p:oleObj>
              </mc:Choice>
              <mc:Fallback>
                <p:oleObj name="Equation" r:id="rId24" imgW="342720" imgH="393480" progId="Equation.DSMT4">
                  <p:embed/>
                  <p:pic>
                    <p:nvPicPr>
                      <p:cNvPr id="3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2430463"/>
                        <a:ext cx="936625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6"/>
          <p:cNvGraphicFramePr>
            <a:graphicFrameLocks noChangeAspect="1"/>
          </p:cNvGraphicFramePr>
          <p:nvPr/>
        </p:nvGraphicFramePr>
        <p:xfrm>
          <a:off x="2784475" y="2430463"/>
          <a:ext cx="623888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26" imgW="228600" imgH="393480" progId="Equation.DSMT4">
                  <p:embed/>
                </p:oleObj>
              </mc:Choice>
              <mc:Fallback>
                <p:oleObj name="Equation" r:id="rId26" imgW="228600" imgH="393480" progId="Equation.DSMT4">
                  <p:embed/>
                  <p:pic>
                    <p:nvPicPr>
                      <p:cNvPr id="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475" y="2430463"/>
                        <a:ext cx="623888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9"/>
          <p:cNvGraphicFramePr>
            <a:graphicFrameLocks noChangeAspect="1"/>
          </p:cNvGraphicFramePr>
          <p:nvPr/>
        </p:nvGraphicFramePr>
        <p:xfrm>
          <a:off x="2871788" y="2446338"/>
          <a:ext cx="563562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28" imgW="126720" imgH="139680" progId="Equation.DSMT4">
                  <p:embed/>
                </p:oleObj>
              </mc:Choice>
              <mc:Fallback>
                <p:oleObj name="Equation" r:id="rId28" imgW="126720" imgH="139680" progId="Equation.DSMT4">
                  <p:embed/>
                  <p:pic>
                    <p:nvPicPr>
                      <p:cNvPr id="4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1788" y="2446338"/>
                        <a:ext cx="563562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0"/>
          <p:cNvGraphicFramePr>
            <a:graphicFrameLocks noChangeAspect="1"/>
          </p:cNvGraphicFramePr>
          <p:nvPr/>
        </p:nvGraphicFramePr>
        <p:xfrm>
          <a:off x="1874838" y="5259388"/>
          <a:ext cx="563562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0" imgW="126720" imgH="139680" progId="Equation.DSMT4">
                  <p:embed/>
                </p:oleObj>
              </mc:Choice>
              <mc:Fallback>
                <p:oleObj name="Equation" r:id="rId30" imgW="126720" imgH="139680" progId="Equation.DSMT4">
                  <p:embed/>
                  <p:pic>
                    <p:nvPicPr>
                      <p:cNvPr id="4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5259388"/>
                        <a:ext cx="563562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1"/>
          <p:cNvGraphicFramePr>
            <a:graphicFrameLocks noChangeAspect="1"/>
          </p:cNvGraphicFramePr>
          <p:nvPr/>
        </p:nvGraphicFramePr>
        <p:xfrm>
          <a:off x="4124325" y="2500313"/>
          <a:ext cx="7556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1" imgW="228600" imgH="177480" progId="Equation.DSMT4">
                  <p:embed/>
                </p:oleObj>
              </mc:Choice>
              <mc:Fallback>
                <p:oleObj name="Equation" r:id="rId31" imgW="228600" imgH="177480" progId="Equation.DSMT4">
                  <p:embed/>
                  <p:pic>
                    <p:nvPicPr>
                      <p:cNvPr id="4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5" y="2500313"/>
                        <a:ext cx="755650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2"/>
          <p:cNvGraphicFramePr>
            <a:graphicFrameLocks noChangeAspect="1"/>
          </p:cNvGraphicFramePr>
          <p:nvPr/>
        </p:nvGraphicFramePr>
        <p:xfrm>
          <a:off x="5330825" y="5243513"/>
          <a:ext cx="7556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3" imgW="228600" imgH="177480" progId="Equation.DSMT4">
                  <p:embed/>
                </p:oleObj>
              </mc:Choice>
              <mc:Fallback>
                <p:oleObj name="Equation" r:id="rId33" imgW="228600" imgH="177480" progId="Equation.DSMT4">
                  <p:embed/>
                  <p:pic>
                    <p:nvPicPr>
                      <p:cNvPr id="4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0825" y="5243513"/>
                        <a:ext cx="755650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Content Placeholder 2"/>
          <p:cNvSpPr txBox="1">
            <a:spLocks/>
          </p:cNvSpPr>
          <p:nvPr/>
        </p:nvSpPr>
        <p:spPr bwMode="auto">
          <a:xfrm>
            <a:off x="5637212" y="3825875"/>
            <a:ext cx="3506788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Subtract 4 from both sides because there’s a plus 4 on the right</a:t>
            </a:r>
          </a:p>
        </p:txBody>
      </p:sp>
      <p:sp>
        <p:nvSpPr>
          <p:cNvPr id="46" name="Content Placeholder 2"/>
          <p:cNvSpPr txBox="1">
            <a:spLocks/>
          </p:cNvSpPr>
          <p:nvPr/>
        </p:nvSpPr>
        <p:spPr bwMode="auto">
          <a:xfrm>
            <a:off x="5546725" y="3090863"/>
            <a:ext cx="3506787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Divide both sides by 3</a:t>
            </a:r>
            <a:b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because “x” is multiplied by 3</a:t>
            </a:r>
          </a:p>
        </p:txBody>
      </p:sp>
      <p:sp>
        <p:nvSpPr>
          <p:cNvPr id="47" name="Content Placeholder 2"/>
          <p:cNvSpPr txBox="1">
            <a:spLocks/>
          </p:cNvSpPr>
          <p:nvPr/>
        </p:nvSpPr>
        <p:spPr bwMode="auto">
          <a:xfrm>
            <a:off x="5949950" y="4233863"/>
            <a:ext cx="31178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So “X” is equal to 3.5</a:t>
            </a:r>
          </a:p>
        </p:txBody>
      </p:sp>
      <p:sp>
        <p:nvSpPr>
          <p:cNvPr id="48" name="Content Placeholder 2"/>
          <p:cNvSpPr txBox="1">
            <a:spLocks/>
          </p:cNvSpPr>
          <p:nvPr/>
        </p:nvSpPr>
        <p:spPr bwMode="auto">
          <a:xfrm>
            <a:off x="211138" y="2038350"/>
            <a:ext cx="8937625" cy="973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Rule: Whatever we do to isolate “x” on one side, we must do the </a:t>
            </a:r>
            <a:br>
              <a:rPr lang="en-CA" sz="2200" dirty="0">
                <a:latin typeface="+mn-lt"/>
                <a:cs typeface="+mn-cs"/>
              </a:rPr>
            </a:br>
            <a:r>
              <a:rPr lang="en-CA" sz="2200" dirty="0">
                <a:latin typeface="+mn-lt"/>
                <a:cs typeface="+mn-cs"/>
              </a:rPr>
              <a:t>same operation to the other side</a:t>
            </a:r>
          </a:p>
        </p:txBody>
      </p:sp>
      <p:sp>
        <p:nvSpPr>
          <p:cNvPr id="1057" name="TextBox 48"/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-0.08524 0.3939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59259E-6 L 0.08593 0.3997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07407E-6 L 0.07222 0.3916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" y="1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85185E-6 L 0.00156 -0.05255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L -2.22222E-6 0.0426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24 0.39398 L -0.08507 0.34745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93 0.39977 L 0.08732 0.44005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222 0.39166 L 0.07378 0.43426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600000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0.05209 L -0.00017 -0.00371 " pathEditMode="relative" rAng="0" ptsTypes="AA">
                                      <p:cBhvr>
                                        <p:cTn id="8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4051 L -0.00052 -0.00394 " pathEditMode="relative" rAng="0" ptsTypes="AA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93 0.43681 L 0.08593 0.39653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24 0.35115 L -0.08368 0.39166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000"/>
                            </p:stCondLst>
                            <p:childTnLst>
                              <p:par>
                                <p:cTn id="17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000"/>
                            </p:stCondLst>
                            <p:childTnLst>
                              <p:par>
                                <p:cTn id="19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2" grpId="1"/>
      <p:bldP spid="45" grpId="0"/>
      <p:bldP spid="45" grpId="1"/>
      <p:bldP spid="46" grpId="0"/>
      <p:bldP spid="47" grpId="0"/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/>
              <a:t>Do we Divide or Subtract first?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915400" cy="609600"/>
          </a:xfrm>
        </p:spPr>
        <p:txBody>
          <a:bodyPr>
            <a:normAutofit/>
          </a:bodyPr>
          <a:lstStyle/>
          <a:p>
            <a:r>
              <a:rPr lang="en-CA" dirty="0"/>
              <a:t>When asked to solve the equation, what is the first step?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09800" y="1587500"/>
          <a:ext cx="3768271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787320" imgH="177480" progId="Equation.BREE4">
                  <p:embed/>
                </p:oleObj>
              </mc:Choice>
              <mc:Fallback>
                <p:oleObj name="Equation" r:id="rId4" imgW="787320" imgH="177480" progId="Equation.BREE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587500"/>
                        <a:ext cx="3768271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2514600"/>
            <a:ext cx="8458200" cy="3886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 we subtract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both sides by 12 first?   OR </a:t>
            </a:r>
            <a:b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CA" sz="24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Divide both sides by 4 first?   OR</a:t>
            </a:r>
            <a:b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CA" sz="2400" dirty="0"/>
              <a:t>Does it even matter which process is done first?</a:t>
            </a:r>
            <a:br>
              <a:rPr lang="en-CA" sz="2400" dirty="0"/>
            </a:br>
            <a:r>
              <a:rPr lang="en-CA" sz="2400" dirty="0"/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Discuss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with another person on which process should be performed first: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2514600"/>
            <a:ext cx="83820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 does matter which process is done first.  However, either process can be performed first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3429000"/>
            <a:ext cx="32004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Subtract the 12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first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105400" y="3429000"/>
            <a:ext cx="32004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Divide by 4 first</a:t>
            </a: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685800" y="4038600"/>
          <a:ext cx="2397125" cy="541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787320" imgH="177480" progId="Equation.BREE4">
                  <p:embed/>
                </p:oleObj>
              </mc:Choice>
              <mc:Fallback>
                <p:oleObj name="Equation" r:id="rId6" imgW="787320" imgH="177480" progId="Equation.BREE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038600"/>
                        <a:ext cx="2397125" cy="5412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295400" y="4495800"/>
          <a:ext cx="8509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279360" imgH="164880" progId="Equation.DSMT4">
                  <p:embed/>
                </p:oleObj>
              </mc:Choice>
              <mc:Fallback>
                <p:oleObj name="Equation" r:id="rId7" imgW="279360" imgH="16488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495800"/>
                        <a:ext cx="85090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273300" y="4495800"/>
          <a:ext cx="8509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279360" imgH="164880" progId="Equation.DSMT4">
                  <p:embed/>
                </p:oleObj>
              </mc:Choice>
              <mc:Fallback>
                <p:oleObj name="Equation" r:id="rId9" imgW="279360" imgH="1648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4495800"/>
                        <a:ext cx="85090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751115" y="5034642"/>
          <a:ext cx="61912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1" imgW="203040" imgH="177480" progId="Equation.DSMT4">
                  <p:embed/>
                </p:oleObj>
              </mc:Choice>
              <mc:Fallback>
                <p:oleObj name="Equation" r:id="rId11" imgW="203040" imgH="1774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115" y="5034642"/>
                        <a:ext cx="619125" cy="541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V="1">
            <a:off x="1676400" y="41910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676400" y="46482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1295400" y="5021263"/>
          <a:ext cx="812800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3" imgW="266400" imgH="177480" progId="Equation.DSMT4">
                  <p:embed/>
                </p:oleObj>
              </mc:Choice>
              <mc:Fallback>
                <p:oleObj name="Equation" r:id="rId13" imgW="266400" imgH="17748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21263"/>
                        <a:ext cx="812800" cy="541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667000" y="41910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667000" y="46482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2155825" y="5021263"/>
          <a:ext cx="96837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5" imgW="317160" imgH="177480" progId="Equation.DSMT4">
                  <p:embed/>
                </p:oleObj>
              </mc:Choice>
              <mc:Fallback>
                <p:oleObj name="Equation" r:id="rId15" imgW="317160" imgH="17748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825" y="5021263"/>
                        <a:ext cx="968375" cy="541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1455285" y="4882243"/>
          <a:ext cx="814388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7" imgW="266400" imgH="393480" progId="Equation.DSMT4">
                  <p:embed/>
                </p:oleObj>
              </mc:Choice>
              <mc:Fallback>
                <p:oleObj name="Equation" r:id="rId17" imgW="266400" imgH="39348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5285" y="4882243"/>
                        <a:ext cx="814388" cy="1198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2438400" y="4876800"/>
          <a:ext cx="814388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9" imgW="266400" imgH="393480" progId="Equation.DSMT4">
                  <p:embed/>
                </p:oleObj>
              </mc:Choice>
              <mc:Fallback>
                <p:oleObj name="Equation" r:id="rId19" imgW="266400" imgH="39348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876800"/>
                        <a:ext cx="814388" cy="1198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V="1">
            <a:off x="1524000" y="51816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665515" y="56769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1752600" y="6127750"/>
          <a:ext cx="77311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1" imgW="253800" imgH="139680" progId="Equation.DSMT4">
                  <p:embed/>
                </p:oleObj>
              </mc:Choice>
              <mc:Fallback>
                <p:oleObj name="Equation" r:id="rId21" imgW="253800" imgH="139680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6127750"/>
                        <a:ext cx="773113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 flipV="1">
            <a:off x="2590800" y="5181600"/>
            <a:ext cx="5334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667000" y="56388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2584450" y="6019800"/>
          <a:ext cx="38735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3" imgW="126720" imgH="177480" progId="Equation.DSMT4">
                  <p:embed/>
                </p:oleObj>
              </mc:Choice>
              <mc:Fallback>
                <p:oleObj name="Equation" r:id="rId23" imgW="126720" imgH="177480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6019800"/>
                        <a:ext cx="387350" cy="541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5105400" y="4030779"/>
          <a:ext cx="2397125" cy="541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5" imgW="787320" imgH="177480" progId="Equation.BREE4">
                  <p:embed/>
                </p:oleObj>
              </mc:Choice>
              <mc:Fallback>
                <p:oleObj name="Equation" r:id="rId25" imgW="787320" imgH="177480" progId="Equation.BREE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030779"/>
                        <a:ext cx="2397125" cy="5412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4976812" y="3886200"/>
          <a:ext cx="814388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6" imgW="266400" imgH="393480" progId="Equation.DSMT4">
                  <p:embed/>
                </p:oleObj>
              </mc:Choice>
              <mc:Fallback>
                <p:oleObj name="Equation" r:id="rId26" imgW="266400" imgH="39348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12" y="3886200"/>
                        <a:ext cx="814388" cy="1198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5891212" y="3906837"/>
          <a:ext cx="814388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27" imgW="266400" imgH="393480" progId="Equation.DSMT4">
                  <p:embed/>
                </p:oleObj>
              </mc:Choice>
              <mc:Fallback>
                <p:oleObj name="Equation" r:id="rId27" imgW="266400" imgH="393480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1212" y="3906837"/>
                        <a:ext cx="814388" cy="1198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6805612" y="3906837"/>
          <a:ext cx="814388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28" imgW="266400" imgH="393480" progId="Equation.DSMT4">
                  <p:embed/>
                </p:oleObj>
              </mc:Choice>
              <mc:Fallback>
                <p:oleObj name="Equation" r:id="rId28" imgW="266400" imgH="393480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5612" y="3906837"/>
                        <a:ext cx="814388" cy="1198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/>
          <p:cNvCxnSpPr/>
          <p:nvPr/>
        </p:nvCxnSpPr>
        <p:spPr>
          <a:xfrm flipV="1">
            <a:off x="5029200" y="4114800"/>
            <a:ext cx="5334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5257800" y="46482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5322887" y="5099050"/>
          <a:ext cx="773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29" imgW="253800" imgH="152280" progId="Equation.DSMT4">
                  <p:embed/>
                </p:oleObj>
              </mc:Choice>
              <mc:Fallback>
                <p:oleObj name="Equation" r:id="rId29" imgW="253800" imgH="152280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2887" y="5099050"/>
                        <a:ext cx="7731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V="1">
            <a:off x="6019800" y="4114800"/>
            <a:ext cx="5334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6096000" y="47244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6096000" y="5029200"/>
          <a:ext cx="735012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1" imgW="241200" imgH="177480" progId="Equation.DSMT4">
                  <p:embed/>
                </p:oleObj>
              </mc:Choice>
              <mc:Fallback>
                <p:oleObj name="Equation" r:id="rId31" imgW="241200" imgH="177480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029200"/>
                        <a:ext cx="735012" cy="541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 flipV="1">
            <a:off x="6934200" y="4114800"/>
            <a:ext cx="5334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7010400" y="47244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6858000" y="5029200"/>
          <a:ext cx="5810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3" imgW="190440" imgH="164880" progId="Equation.DSMT4">
                  <p:embed/>
                </p:oleObj>
              </mc:Choice>
              <mc:Fallback>
                <p:oleObj name="Equation" r:id="rId33" imgW="190440" imgH="164880" progId="Equation.DSMT4">
                  <p:embed/>
                  <p:pic>
                    <p:nvPicPr>
                      <p:cNvPr id="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029200"/>
                        <a:ext cx="58102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5943600" y="5410200"/>
          <a:ext cx="51018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35" imgW="203040" imgH="177480" progId="Equation.DSMT4">
                  <p:embed/>
                </p:oleObj>
              </mc:Choice>
              <mc:Fallback>
                <p:oleObj name="Equation" r:id="rId35" imgW="203040" imgH="177480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410200"/>
                        <a:ext cx="510188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6921500" y="5410200"/>
          <a:ext cx="51018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37" imgW="203040" imgH="177480" progId="Equation.DSMT4">
                  <p:embed/>
                </p:oleObj>
              </mc:Choice>
              <mc:Fallback>
                <p:oleObj name="Equation" r:id="rId37" imgW="203040" imgH="177480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0" y="5410200"/>
                        <a:ext cx="510188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/>
        </p:nvGraphicFramePr>
        <p:xfrm>
          <a:off x="5334000" y="5880100"/>
          <a:ext cx="3873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39" imgW="126720" imgH="139680" progId="Equation.DSMT4">
                  <p:embed/>
                </p:oleObj>
              </mc:Choice>
              <mc:Fallback>
                <p:oleObj name="Equation" r:id="rId39" imgW="126720" imgH="139680" progId="Equation.DSMT4">
                  <p:embed/>
                  <p:pic>
                    <p:nvPicPr>
                      <p:cNvPr id="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880100"/>
                        <a:ext cx="38735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/>
        </p:nvCxnSpPr>
        <p:spPr>
          <a:xfrm flipV="1">
            <a:off x="6122988" y="5181600"/>
            <a:ext cx="277812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6096000" y="54864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2"/>
          <p:cNvGraphicFramePr>
            <a:graphicFrameLocks noChangeAspect="1"/>
          </p:cNvGraphicFramePr>
          <p:nvPr/>
        </p:nvGraphicFramePr>
        <p:xfrm>
          <a:off x="5664200" y="5783262"/>
          <a:ext cx="8128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41" imgW="266400" imgH="177480" progId="Equation.DSMT4">
                  <p:embed/>
                </p:oleObj>
              </mc:Choice>
              <mc:Fallback>
                <p:oleObj name="Equation" r:id="rId41" imgW="266400" imgH="177480" progId="Equation.DSMT4">
                  <p:embed/>
                  <p:pic>
                    <p:nvPicPr>
                      <p:cNvPr id="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5783262"/>
                        <a:ext cx="812800" cy="541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Connector 45"/>
          <p:cNvCxnSpPr/>
          <p:nvPr/>
        </p:nvCxnSpPr>
        <p:spPr>
          <a:xfrm flipV="1">
            <a:off x="6934200" y="51816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7010400" y="54864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2"/>
          <p:cNvGraphicFramePr>
            <a:graphicFrameLocks noChangeAspect="1"/>
          </p:cNvGraphicFramePr>
          <p:nvPr/>
        </p:nvGraphicFramePr>
        <p:xfrm>
          <a:off x="6427787" y="5783263"/>
          <a:ext cx="735013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43" imgW="241200" imgH="177480" progId="Equation.DSMT4">
                  <p:embed/>
                </p:oleObj>
              </mc:Choice>
              <mc:Fallback>
                <p:oleObj name="Equation" r:id="rId43" imgW="241200" imgH="177480" progId="Equation.DSMT4">
                  <p:embed/>
                  <p:pic>
                    <p:nvPicPr>
                      <p:cNvPr id="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7787" y="5783263"/>
                        <a:ext cx="735013" cy="541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85185E-6 L 0.09236 0.00209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7.40741E-7 L 0.07882 0.00046 " pathEditMode="relative" rAng="0" ptsTypes="AA">
                                      <p:cBhvr>
                                        <p:cTn id="25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p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7467600" cy="715962"/>
          </a:xfrm>
        </p:spPr>
        <p:txBody>
          <a:bodyPr/>
          <a:lstStyle/>
          <a:p>
            <a:r>
              <a:rPr lang="en-CA" dirty="0"/>
              <a:t>Practice: Solve for “x” </a:t>
            </a:r>
          </a:p>
        </p:txBody>
      </p:sp>
      <p:graphicFrame>
        <p:nvGraphicFramePr>
          <p:cNvPr id="23577" name="Object 25"/>
          <p:cNvGraphicFramePr>
            <a:graphicFrameLocks noChangeAspect="1"/>
          </p:cNvGraphicFramePr>
          <p:nvPr/>
        </p:nvGraphicFramePr>
        <p:xfrm>
          <a:off x="371475" y="677863"/>
          <a:ext cx="2608263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977760" imgH="203040" progId="Equation.DSMT4">
                  <p:embed/>
                </p:oleObj>
              </mc:Choice>
              <mc:Fallback>
                <p:oleObj name="Equation" r:id="rId4" imgW="977760" imgH="203040" progId="Equation.DSMT4">
                  <p:embed/>
                  <p:pic>
                    <p:nvPicPr>
                      <p:cNvPr id="2357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" y="677863"/>
                        <a:ext cx="2608263" cy="541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25"/>
          <p:cNvGraphicFramePr>
            <a:graphicFrameLocks noChangeAspect="1"/>
          </p:cNvGraphicFramePr>
          <p:nvPr/>
        </p:nvGraphicFramePr>
        <p:xfrm>
          <a:off x="5105400" y="457200"/>
          <a:ext cx="1981200" cy="852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914400" imgH="393480" progId="Equation.DSMT4">
                  <p:embed/>
                </p:oleObj>
              </mc:Choice>
              <mc:Fallback>
                <p:oleObj name="Equation" r:id="rId6" imgW="914400" imgH="393480" progId="Equation.DSMT4">
                  <p:embed/>
                  <p:pic>
                    <p:nvPicPr>
                      <p:cNvPr id="54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57200"/>
                        <a:ext cx="1981200" cy="8527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Content Placeholder 2"/>
          <p:cNvSpPr txBox="1">
            <a:spLocks/>
          </p:cNvSpPr>
          <p:nvPr/>
        </p:nvSpPr>
        <p:spPr>
          <a:xfrm>
            <a:off x="228600" y="1143000"/>
            <a:ext cx="32004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22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first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6" name="Content Placeholder 2"/>
          <p:cNvSpPr txBox="1">
            <a:spLocks/>
          </p:cNvSpPr>
          <p:nvPr/>
        </p:nvSpPr>
        <p:spPr>
          <a:xfrm>
            <a:off x="304800" y="4114800"/>
            <a:ext cx="32004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Divide by 5 first</a:t>
            </a:r>
          </a:p>
        </p:txBody>
      </p:sp>
      <p:graphicFrame>
        <p:nvGraphicFramePr>
          <p:cNvPr id="97" name="Object 25"/>
          <p:cNvGraphicFramePr>
            <a:graphicFrameLocks noChangeAspect="1"/>
          </p:cNvGraphicFramePr>
          <p:nvPr/>
        </p:nvGraphicFramePr>
        <p:xfrm>
          <a:off x="838200" y="1660525"/>
          <a:ext cx="21336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799920" imgH="177480" progId="Equation.DSMT4">
                  <p:embed/>
                </p:oleObj>
              </mc:Choice>
              <mc:Fallback>
                <p:oleObj name="Equation" r:id="rId8" imgW="799920" imgH="177480" progId="Equation.DSMT4">
                  <p:embed/>
                  <p:pic>
                    <p:nvPicPr>
                      <p:cNvPr id="9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660525"/>
                        <a:ext cx="21336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25"/>
          <p:cNvGraphicFramePr>
            <a:graphicFrameLocks noChangeAspect="1"/>
          </p:cNvGraphicFramePr>
          <p:nvPr/>
        </p:nvGraphicFramePr>
        <p:xfrm>
          <a:off x="1389063" y="2133600"/>
          <a:ext cx="7445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279360" imgH="164880" progId="Equation.DSMT4">
                  <p:embed/>
                </p:oleObj>
              </mc:Choice>
              <mc:Fallback>
                <p:oleObj name="Equation" r:id="rId10" imgW="279360" imgH="164880" progId="Equation.DSMT4">
                  <p:embed/>
                  <p:pic>
                    <p:nvPicPr>
                      <p:cNvPr id="98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063" y="2133600"/>
                        <a:ext cx="74453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25"/>
          <p:cNvGraphicFramePr>
            <a:graphicFrameLocks noChangeAspect="1"/>
          </p:cNvGraphicFramePr>
          <p:nvPr/>
        </p:nvGraphicFramePr>
        <p:xfrm>
          <a:off x="2286000" y="2133600"/>
          <a:ext cx="7445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279360" imgH="164880" progId="Equation.DSMT4">
                  <p:embed/>
                </p:oleObj>
              </mc:Choice>
              <mc:Fallback>
                <p:oleObj name="Equation" r:id="rId12" imgW="279360" imgH="164880" progId="Equation.DSMT4">
                  <p:embed/>
                  <p:pic>
                    <p:nvPicPr>
                      <p:cNvPr id="10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133600"/>
                        <a:ext cx="74453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Object 2"/>
          <p:cNvGraphicFramePr>
            <a:graphicFrameLocks noChangeAspect="1"/>
          </p:cNvGraphicFramePr>
          <p:nvPr/>
        </p:nvGraphicFramePr>
        <p:xfrm>
          <a:off x="914400" y="2738438"/>
          <a:ext cx="4572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3" imgW="203040" imgH="164880" progId="Equation.DSMT4">
                  <p:embed/>
                </p:oleObj>
              </mc:Choice>
              <mc:Fallback>
                <p:oleObj name="Equation" r:id="rId13" imgW="203040" imgH="164880" progId="Equation.DSMT4">
                  <p:embed/>
                  <p:pic>
                    <p:nvPicPr>
                      <p:cNvPr id="10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38438"/>
                        <a:ext cx="4572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2"/>
          <p:cNvGraphicFramePr>
            <a:graphicFrameLocks noChangeAspect="1"/>
          </p:cNvGraphicFramePr>
          <p:nvPr/>
        </p:nvGraphicFramePr>
        <p:xfrm>
          <a:off x="1371600" y="2667000"/>
          <a:ext cx="686471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5" imgW="266400" imgH="177480" progId="Equation.DSMT4">
                  <p:embed/>
                </p:oleObj>
              </mc:Choice>
              <mc:Fallback>
                <p:oleObj name="Equation" r:id="rId15" imgW="266400" imgH="177480" progId="Equation.DSMT4">
                  <p:embed/>
                  <p:pic>
                    <p:nvPicPr>
                      <p:cNvPr id="1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667000"/>
                        <a:ext cx="686471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 2"/>
          <p:cNvGraphicFramePr>
            <a:graphicFrameLocks noChangeAspect="1"/>
          </p:cNvGraphicFramePr>
          <p:nvPr/>
        </p:nvGraphicFramePr>
        <p:xfrm>
          <a:off x="2209800" y="2698230"/>
          <a:ext cx="762000" cy="425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7" imgW="317160" imgH="177480" progId="Equation.DSMT4">
                  <p:embed/>
                </p:oleObj>
              </mc:Choice>
              <mc:Fallback>
                <p:oleObj name="Equation" r:id="rId17" imgW="317160" imgH="177480" progId="Equation.DSMT4">
                  <p:embed/>
                  <p:pic>
                    <p:nvPicPr>
                      <p:cNvPr id="10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698230"/>
                        <a:ext cx="762000" cy="4259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2"/>
          <p:cNvGraphicFramePr>
            <a:graphicFrameLocks noChangeAspect="1"/>
          </p:cNvGraphicFramePr>
          <p:nvPr/>
        </p:nvGraphicFramePr>
        <p:xfrm>
          <a:off x="1600200" y="2608030"/>
          <a:ext cx="609600" cy="897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9" imgW="266400" imgH="393480" progId="Equation.DSMT4">
                  <p:embed/>
                </p:oleObj>
              </mc:Choice>
              <mc:Fallback>
                <p:oleObj name="Equation" r:id="rId19" imgW="266400" imgH="393480" progId="Equation.DSMT4">
                  <p:embed/>
                  <p:pic>
                    <p:nvPicPr>
                      <p:cNvPr id="10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608030"/>
                        <a:ext cx="609600" cy="8971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2"/>
          <p:cNvGraphicFramePr>
            <a:graphicFrameLocks noChangeAspect="1"/>
          </p:cNvGraphicFramePr>
          <p:nvPr/>
        </p:nvGraphicFramePr>
        <p:xfrm>
          <a:off x="2438400" y="2608031"/>
          <a:ext cx="609600" cy="897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1" imgW="266400" imgH="393480" progId="Equation.DSMT4">
                  <p:embed/>
                </p:oleObj>
              </mc:Choice>
              <mc:Fallback>
                <p:oleObj name="Equation" r:id="rId21" imgW="266400" imgH="393480" progId="Equation.DSMT4">
                  <p:embed/>
                  <p:pic>
                    <p:nvPicPr>
                      <p:cNvPr id="10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608031"/>
                        <a:ext cx="609600" cy="8971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6" name="Straight Connector 105"/>
          <p:cNvCxnSpPr/>
          <p:nvPr/>
        </p:nvCxnSpPr>
        <p:spPr>
          <a:xfrm flipV="1">
            <a:off x="1676400" y="27432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1741715" y="31242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8" name="Object 2"/>
          <p:cNvGraphicFramePr>
            <a:graphicFrameLocks noChangeAspect="1"/>
          </p:cNvGraphicFramePr>
          <p:nvPr/>
        </p:nvGraphicFramePr>
        <p:xfrm>
          <a:off x="1905000" y="3550732"/>
          <a:ext cx="609600" cy="335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3" imgW="253800" imgH="139680" progId="Equation.DSMT4">
                  <p:embed/>
                </p:oleObj>
              </mc:Choice>
              <mc:Fallback>
                <p:oleObj name="Equation" r:id="rId23" imgW="253800" imgH="139680" progId="Equation.DSMT4">
                  <p:embed/>
                  <p:pic>
                    <p:nvPicPr>
                      <p:cNvPr id="10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50732"/>
                        <a:ext cx="609600" cy="3354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9" name="Straight Connector 108"/>
          <p:cNvCxnSpPr/>
          <p:nvPr/>
        </p:nvCxnSpPr>
        <p:spPr>
          <a:xfrm flipV="1">
            <a:off x="2514600" y="2743200"/>
            <a:ext cx="5334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590800" y="31242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1" name="Object 2"/>
          <p:cNvGraphicFramePr>
            <a:graphicFrameLocks noChangeAspect="1"/>
          </p:cNvGraphicFramePr>
          <p:nvPr/>
        </p:nvGraphicFramePr>
        <p:xfrm>
          <a:off x="2514600" y="3474532"/>
          <a:ext cx="554037" cy="4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5" imgW="241200" imgH="177480" progId="Equation.DSMT4">
                  <p:embed/>
                </p:oleObj>
              </mc:Choice>
              <mc:Fallback>
                <p:oleObj name="Equation" r:id="rId25" imgW="241200" imgH="177480" progId="Equation.DSMT4">
                  <p:embed/>
                  <p:pic>
                    <p:nvPicPr>
                      <p:cNvPr id="1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74532"/>
                        <a:ext cx="554037" cy="4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25"/>
          <p:cNvGraphicFramePr>
            <a:graphicFrameLocks noChangeAspect="1"/>
          </p:cNvGraphicFramePr>
          <p:nvPr/>
        </p:nvGraphicFramePr>
        <p:xfrm>
          <a:off x="533400" y="4572000"/>
          <a:ext cx="21336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7" imgW="799920" imgH="177480" progId="Equation.DSMT4">
                  <p:embed/>
                </p:oleObj>
              </mc:Choice>
              <mc:Fallback>
                <p:oleObj name="Equation" r:id="rId27" imgW="799920" imgH="177480" progId="Equation.DSMT4">
                  <p:embed/>
                  <p:pic>
                    <p:nvPicPr>
                      <p:cNvPr id="11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572000"/>
                        <a:ext cx="21336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" name="Object 2"/>
          <p:cNvGraphicFramePr>
            <a:graphicFrameLocks noChangeAspect="1"/>
          </p:cNvGraphicFramePr>
          <p:nvPr/>
        </p:nvGraphicFramePr>
        <p:xfrm>
          <a:off x="457200" y="4513030"/>
          <a:ext cx="609600" cy="897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28" imgW="266400" imgH="393480" progId="Equation.DSMT4">
                  <p:embed/>
                </p:oleObj>
              </mc:Choice>
              <mc:Fallback>
                <p:oleObj name="Equation" r:id="rId28" imgW="266400" imgH="393480" progId="Equation.DSMT4">
                  <p:embed/>
                  <p:pic>
                    <p:nvPicPr>
                      <p:cNvPr id="1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513030"/>
                        <a:ext cx="609600" cy="8971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2"/>
          <p:cNvGraphicFramePr>
            <a:graphicFrameLocks noChangeAspect="1"/>
          </p:cNvGraphicFramePr>
          <p:nvPr/>
        </p:nvGraphicFramePr>
        <p:xfrm>
          <a:off x="1295400" y="4513031"/>
          <a:ext cx="609600" cy="897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29" imgW="266400" imgH="393480" progId="Equation.DSMT4">
                  <p:embed/>
                </p:oleObj>
              </mc:Choice>
              <mc:Fallback>
                <p:oleObj name="Equation" r:id="rId29" imgW="266400" imgH="393480" progId="Equation.DSMT4">
                  <p:embed/>
                  <p:pic>
                    <p:nvPicPr>
                      <p:cNvPr id="1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513031"/>
                        <a:ext cx="609600" cy="8971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2"/>
          <p:cNvGraphicFramePr>
            <a:graphicFrameLocks noChangeAspect="1"/>
          </p:cNvGraphicFramePr>
          <p:nvPr/>
        </p:nvGraphicFramePr>
        <p:xfrm>
          <a:off x="2133600" y="4513031"/>
          <a:ext cx="609600" cy="897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0" imgW="266400" imgH="393480" progId="Equation.DSMT4">
                  <p:embed/>
                </p:oleObj>
              </mc:Choice>
              <mc:Fallback>
                <p:oleObj name="Equation" r:id="rId30" imgW="266400" imgH="393480" progId="Equation.DSMT4">
                  <p:embed/>
                  <p:pic>
                    <p:nvPicPr>
                      <p:cNvPr id="1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513031"/>
                        <a:ext cx="609600" cy="8971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7" name="Straight Connector 116"/>
          <p:cNvCxnSpPr/>
          <p:nvPr/>
        </p:nvCxnSpPr>
        <p:spPr>
          <a:xfrm flipV="1">
            <a:off x="457200" y="46482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609600" y="50292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9" name="Object 2"/>
          <p:cNvGraphicFramePr>
            <a:graphicFrameLocks noChangeAspect="1"/>
          </p:cNvGraphicFramePr>
          <p:nvPr/>
        </p:nvGraphicFramePr>
        <p:xfrm>
          <a:off x="762000" y="5456238"/>
          <a:ext cx="579437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1" imgW="241200" imgH="139680" progId="Equation.DSMT4">
                  <p:embed/>
                </p:oleObj>
              </mc:Choice>
              <mc:Fallback>
                <p:oleObj name="Equation" r:id="rId31" imgW="241200" imgH="139680" progId="Equation.DSMT4">
                  <p:embed/>
                  <p:pic>
                    <p:nvPicPr>
                      <p:cNvPr id="1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456238"/>
                        <a:ext cx="579437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0" name="Straight Connector 119"/>
          <p:cNvCxnSpPr/>
          <p:nvPr/>
        </p:nvCxnSpPr>
        <p:spPr>
          <a:xfrm flipV="1">
            <a:off x="1371600" y="46482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1371600" y="51054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" name="Object 2"/>
          <p:cNvGraphicFramePr>
            <a:graphicFrameLocks noChangeAspect="1"/>
          </p:cNvGraphicFramePr>
          <p:nvPr/>
        </p:nvGraphicFramePr>
        <p:xfrm>
          <a:off x="1325562" y="5364163"/>
          <a:ext cx="8842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3" imgW="368280" imgH="177480" progId="Equation.DSMT4">
                  <p:embed/>
                </p:oleObj>
              </mc:Choice>
              <mc:Fallback>
                <p:oleObj name="Equation" r:id="rId33" imgW="368280" imgH="177480" progId="Equation.DSMT4">
                  <p:embed/>
                  <p:pic>
                    <p:nvPicPr>
                      <p:cNvPr id="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62" y="5364163"/>
                        <a:ext cx="884238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3" name="Straight Connector 122"/>
          <p:cNvCxnSpPr/>
          <p:nvPr/>
        </p:nvCxnSpPr>
        <p:spPr>
          <a:xfrm flipV="1">
            <a:off x="2255838" y="46482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2255838" y="51054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5" name="Object 2"/>
          <p:cNvGraphicFramePr>
            <a:graphicFrameLocks noChangeAspect="1"/>
          </p:cNvGraphicFramePr>
          <p:nvPr/>
        </p:nvGraphicFramePr>
        <p:xfrm>
          <a:off x="2209800" y="5410200"/>
          <a:ext cx="2746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5" imgW="114120" imgH="177480" progId="Equation.DSMT4">
                  <p:embed/>
                </p:oleObj>
              </mc:Choice>
              <mc:Fallback>
                <p:oleObj name="Equation" r:id="rId35" imgW="114120" imgH="177480" progId="Equation.DSMT4">
                  <p:embed/>
                  <p:pic>
                    <p:nvPicPr>
                      <p:cNvPr id="1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410200"/>
                        <a:ext cx="274638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ct 25"/>
          <p:cNvGraphicFramePr>
            <a:graphicFrameLocks noChangeAspect="1"/>
          </p:cNvGraphicFramePr>
          <p:nvPr/>
        </p:nvGraphicFramePr>
        <p:xfrm>
          <a:off x="1143000" y="5715000"/>
          <a:ext cx="719137" cy="400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37" imgW="317160" imgH="177480" progId="Equation.DSMT4">
                  <p:embed/>
                </p:oleObj>
              </mc:Choice>
              <mc:Fallback>
                <p:oleObj name="Equation" r:id="rId37" imgW="317160" imgH="177480" progId="Equation.DSMT4">
                  <p:embed/>
                  <p:pic>
                    <p:nvPicPr>
                      <p:cNvPr id="1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715000"/>
                        <a:ext cx="719137" cy="4007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" name="Object 25"/>
          <p:cNvGraphicFramePr>
            <a:graphicFrameLocks noChangeAspect="1"/>
          </p:cNvGraphicFramePr>
          <p:nvPr/>
        </p:nvGraphicFramePr>
        <p:xfrm>
          <a:off x="2030963" y="5715000"/>
          <a:ext cx="712237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39" imgW="317160" imgH="177480" progId="Equation.DSMT4">
                  <p:embed/>
                </p:oleObj>
              </mc:Choice>
              <mc:Fallback>
                <p:oleObj name="Equation" r:id="rId39" imgW="317160" imgH="177480" progId="Equation.DSMT4">
                  <p:embed/>
                  <p:pic>
                    <p:nvPicPr>
                      <p:cNvPr id="12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963" y="5715000"/>
                        <a:ext cx="712237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2"/>
          <p:cNvGraphicFramePr>
            <a:graphicFrameLocks noChangeAspect="1"/>
          </p:cNvGraphicFramePr>
          <p:nvPr/>
        </p:nvGraphicFramePr>
        <p:xfrm>
          <a:off x="762000" y="6196013"/>
          <a:ext cx="2857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41" imgW="126720" imgH="139680" progId="Equation.DSMT4">
                  <p:embed/>
                </p:oleObj>
              </mc:Choice>
              <mc:Fallback>
                <p:oleObj name="Equation" r:id="rId41" imgW="126720" imgH="139680" progId="Equation.DSMT4">
                  <p:embed/>
                  <p:pic>
                    <p:nvPicPr>
                      <p:cNvPr id="1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196013"/>
                        <a:ext cx="285750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" name="Object 2"/>
          <p:cNvGraphicFramePr>
            <a:graphicFrameLocks noChangeAspect="1"/>
          </p:cNvGraphicFramePr>
          <p:nvPr/>
        </p:nvGraphicFramePr>
        <p:xfrm>
          <a:off x="1133475" y="6096000"/>
          <a:ext cx="686471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43" imgW="266400" imgH="177480" progId="Equation.DSMT4">
                  <p:embed/>
                </p:oleObj>
              </mc:Choice>
              <mc:Fallback>
                <p:oleObj name="Equation" r:id="rId43" imgW="266400" imgH="177480" progId="Equation.DSMT4">
                  <p:embed/>
                  <p:pic>
                    <p:nvPicPr>
                      <p:cNvPr id="1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5" y="6096000"/>
                        <a:ext cx="686471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" name="Object 2"/>
          <p:cNvGraphicFramePr>
            <a:graphicFrameLocks noChangeAspect="1"/>
          </p:cNvGraphicFramePr>
          <p:nvPr/>
        </p:nvGraphicFramePr>
        <p:xfrm>
          <a:off x="1890712" y="6127750"/>
          <a:ext cx="8524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44" imgW="355320" imgH="177480" progId="Equation.DSMT4">
                  <p:embed/>
                </p:oleObj>
              </mc:Choice>
              <mc:Fallback>
                <p:oleObj name="Equation" r:id="rId44" imgW="355320" imgH="177480" progId="Equation.DSMT4">
                  <p:embed/>
                  <p:pic>
                    <p:nvPicPr>
                      <p:cNvPr id="1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712" y="6127750"/>
                        <a:ext cx="85248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" name="Content Placeholder 2"/>
          <p:cNvSpPr txBox="1">
            <a:spLocks/>
          </p:cNvSpPr>
          <p:nvPr/>
        </p:nvSpPr>
        <p:spPr>
          <a:xfrm>
            <a:off x="4800600" y="1143000"/>
            <a:ext cx="32004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Subtract 5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first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2" name="Content Placeholder 2"/>
          <p:cNvSpPr txBox="1">
            <a:spLocks/>
          </p:cNvSpPr>
          <p:nvPr/>
        </p:nvSpPr>
        <p:spPr>
          <a:xfrm>
            <a:off x="4724400" y="3886200"/>
            <a:ext cx="40386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Multiply both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sides by 3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33" name="Object 25"/>
          <p:cNvGraphicFramePr>
            <a:graphicFrameLocks noChangeAspect="1"/>
          </p:cNvGraphicFramePr>
          <p:nvPr/>
        </p:nvGraphicFramePr>
        <p:xfrm>
          <a:off x="5562600" y="1447800"/>
          <a:ext cx="1508487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46" imgW="660240" imgH="393480" progId="Equation.DSMT4">
                  <p:embed/>
                </p:oleObj>
              </mc:Choice>
              <mc:Fallback>
                <p:oleObj name="Equation" r:id="rId46" imgW="660240" imgH="393480" progId="Equation.DSMT4">
                  <p:embed/>
                  <p:pic>
                    <p:nvPicPr>
                      <p:cNvPr id="13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447800"/>
                        <a:ext cx="1508487" cy="896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ct 25"/>
          <p:cNvGraphicFramePr>
            <a:graphicFrameLocks noChangeAspect="1"/>
          </p:cNvGraphicFramePr>
          <p:nvPr/>
        </p:nvGraphicFramePr>
        <p:xfrm>
          <a:off x="5935663" y="2152650"/>
          <a:ext cx="5413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48" imgW="203040" imgH="164880" progId="Equation.DSMT4">
                  <p:embed/>
                </p:oleObj>
              </mc:Choice>
              <mc:Fallback>
                <p:oleObj name="Equation" r:id="rId48" imgW="203040" imgH="164880" progId="Equation.DSMT4">
                  <p:embed/>
                  <p:pic>
                    <p:nvPicPr>
                      <p:cNvPr id="134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5663" y="2152650"/>
                        <a:ext cx="54133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25"/>
          <p:cNvGraphicFramePr>
            <a:graphicFrameLocks noChangeAspect="1"/>
          </p:cNvGraphicFramePr>
          <p:nvPr/>
        </p:nvGraphicFramePr>
        <p:xfrm>
          <a:off x="6697662" y="2133600"/>
          <a:ext cx="5413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50" imgW="203040" imgH="164880" progId="Equation.DSMT4">
                  <p:embed/>
                </p:oleObj>
              </mc:Choice>
              <mc:Fallback>
                <p:oleObj name="Equation" r:id="rId50" imgW="203040" imgH="164880" progId="Equation.DSMT4">
                  <p:embed/>
                  <p:pic>
                    <p:nvPicPr>
                      <p:cNvPr id="13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7662" y="2133600"/>
                        <a:ext cx="54133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" name="Object 2"/>
          <p:cNvGraphicFramePr>
            <a:graphicFrameLocks noChangeAspect="1"/>
          </p:cNvGraphicFramePr>
          <p:nvPr/>
        </p:nvGraphicFramePr>
        <p:xfrm>
          <a:off x="5238750" y="2481263"/>
          <a:ext cx="3429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52" imgW="152280" imgH="393480" progId="Equation.DSMT4">
                  <p:embed/>
                </p:oleObj>
              </mc:Choice>
              <mc:Fallback>
                <p:oleObj name="Equation" r:id="rId52" imgW="152280" imgH="393480" progId="Equation.DSMT4">
                  <p:embed/>
                  <p:pic>
                    <p:nvPicPr>
                      <p:cNvPr id="1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2481263"/>
                        <a:ext cx="3429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" name="Object 2"/>
          <p:cNvGraphicFramePr>
            <a:graphicFrameLocks noChangeAspect="1"/>
          </p:cNvGraphicFramePr>
          <p:nvPr/>
        </p:nvGraphicFramePr>
        <p:xfrm>
          <a:off x="5638800" y="2667000"/>
          <a:ext cx="686471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54" imgW="266400" imgH="177480" progId="Equation.DSMT4">
                  <p:embed/>
                </p:oleObj>
              </mc:Choice>
              <mc:Fallback>
                <p:oleObj name="Equation" r:id="rId54" imgW="266400" imgH="177480" progId="Equation.DSMT4">
                  <p:embed/>
                  <p:pic>
                    <p:nvPicPr>
                      <p:cNvPr id="1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667000"/>
                        <a:ext cx="686471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2"/>
          <p:cNvGraphicFramePr>
            <a:graphicFrameLocks noChangeAspect="1"/>
          </p:cNvGraphicFramePr>
          <p:nvPr/>
        </p:nvGraphicFramePr>
        <p:xfrm>
          <a:off x="6477000" y="2698750"/>
          <a:ext cx="57943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55" imgW="241200" imgH="177480" progId="Equation.DSMT4">
                  <p:embed/>
                </p:oleObj>
              </mc:Choice>
              <mc:Fallback>
                <p:oleObj name="Equation" r:id="rId55" imgW="241200" imgH="177480" progId="Equation.DSMT4">
                  <p:embed/>
                  <p:pic>
                    <p:nvPicPr>
                      <p:cNvPr id="1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698750"/>
                        <a:ext cx="579437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2"/>
          <p:cNvGraphicFramePr>
            <a:graphicFrameLocks noChangeAspect="1"/>
          </p:cNvGraphicFramePr>
          <p:nvPr/>
        </p:nvGraphicFramePr>
        <p:xfrm>
          <a:off x="5576888" y="2667000"/>
          <a:ext cx="51911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57" imgW="215640" imgH="177480" progId="Equation.DSMT4">
                  <p:embed/>
                </p:oleObj>
              </mc:Choice>
              <mc:Fallback>
                <p:oleObj name="Equation" r:id="rId57" imgW="215640" imgH="177480" progId="Equation.DSMT4">
                  <p:embed/>
                  <p:pic>
                    <p:nvPicPr>
                      <p:cNvPr id="14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888" y="2667000"/>
                        <a:ext cx="519112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" name="Object 2"/>
          <p:cNvGraphicFramePr>
            <a:graphicFrameLocks noChangeAspect="1"/>
          </p:cNvGraphicFramePr>
          <p:nvPr/>
        </p:nvGraphicFramePr>
        <p:xfrm>
          <a:off x="7010400" y="2698750"/>
          <a:ext cx="48736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59" imgW="203040" imgH="177480" progId="Equation.DSMT4">
                  <p:embed/>
                </p:oleObj>
              </mc:Choice>
              <mc:Fallback>
                <p:oleObj name="Equation" r:id="rId59" imgW="203040" imgH="177480" progId="Equation.DSMT4">
                  <p:embed/>
                  <p:pic>
                    <p:nvPicPr>
                      <p:cNvPr id="1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698750"/>
                        <a:ext cx="487363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9" name="Straight Connector 148"/>
          <p:cNvCxnSpPr/>
          <p:nvPr/>
        </p:nvCxnSpPr>
        <p:spPr>
          <a:xfrm flipV="1">
            <a:off x="5576888" y="2787650"/>
            <a:ext cx="228600" cy="2286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flipV="1">
            <a:off x="6096000" y="29718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1" name="Object 2"/>
          <p:cNvGraphicFramePr>
            <a:graphicFrameLocks noChangeAspect="1"/>
          </p:cNvGraphicFramePr>
          <p:nvPr/>
        </p:nvGraphicFramePr>
        <p:xfrm>
          <a:off x="6172200" y="3352800"/>
          <a:ext cx="609600" cy="335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61" imgW="253800" imgH="139680" progId="Equation.DSMT4">
                  <p:embed/>
                </p:oleObj>
              </mc:Choice>
              <mc:Fallback>
                <p:oleObj name="Equation" r:id="rId61" imgW="253800" imgH="139680" progId="Equation.DSMT4">
                  <p:embed/>
                  <p:pic>
                    <p:nvPicPr>
                      <p:cNvPr id="15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352800"/>
                        <a:ext cx="609600" cy="3354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2" name="Object 2"/>
          <p:cNvGraphicFramePr>
            <a:graphicFrameLocks noChangeAspect="1"/>
          </p:cNvGraphicFramePr>
          <p:nvPr/>
        </p:nvGraphicFramePr>
        <p:xfrm>
          <a:off x="6772275" y="3290888"/>
          <a:ext cx="4667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62" imgW="203040" imgH="164880" progId="Equation.DSMT4">
                  <p:embed/>
                </p:oleObj>
              </mc:Choice>
              <mc:Fallback>
                <p:oleObj name="Equation" r:id="rId62" imgW="203040" imgH="164880" progId="Equation.DSMT4">
                  <p:embed/>
                  <p:pic>
                    <p:nvPicPr>
                      <p:cNvPr id="1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2275" y="3290888"/>
                        <a:ext cx="46672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5" name="Object 25"/>
          <p:cNvGraphicFramePr>
            <a:graphicFrameLocks noChangeAspect="1"/>
          </p:cNvGraphicFramePr>
          <p:nvPr/>
        </p:nvGraphicFramePr>
        <p:xfrm>
          <a:off x="5334000" y="4437063"/>
          <a:ext cx="1973263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64" imgW="863280" imgH="393480" progId="Equation.DSMT4">
                  <p:embed/>
                </p:oleObj>
              </mc:Choice>
              <mc:Fallback>
                <p:oleObj name="Equation" r:id="rId64" imgW="863280" imgH="393480" progId="Equation.DSMT4">
                  <p:embed/>
                  <p:pic>
                    <p:nvPicPr>
                      <p:cNvPr id="15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437063"/>
                        <a:ext cx="1973263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" name="Object 2"/>
          <p:cNvGraphicFramePr>
            <a:graphicFrameLocks noChangeAspect="1"/>
          </p:cNvGraphicFramePr>
          <p:nvPr/>
        </p:nvGraphicFramePr>
        <p:xfrm>
          <a:off x="4876800" y="4648200"/>
          <a:ext cx="51911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66" imgW="215640" imgH="177480" progId="Equation.DSMT4">
                  <p:embed/>
                </p:oleObj>
              </mc:Choice>
              <mc:Fallback>
                <p:oleObj name="Equation" r:id="rId66" imgW="215640" imgH="177480" progId="Equation.DSMT4">
                  <p:embed/>
                  <p:pic>
                    <p:nvPicPr>
                      <p:cNvPr id="15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648200"/>
                        <a:ext cx="519112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" name="Object 2"/>
          <p:cNvGraphicFramePr>
            <a:graphicFrameLocks noChangeAspect="1"/>
          </p:cNvGraphicFramePr>
          <p:nvPr/>
        </p:nvGraphicFramePr>
        <p:xfrm>
          <a:off x="5943600" y="4648200"/>
          <a:ext cx="457200" cy="374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67" imgW="215640" imgH="177480" progId="Equation.DSMT4">
                  <p:embed/>
                </p:oleObj>
              </mc:Choice>
              <mc:Fallback>
                <p:oleObj name="Equation" r:id="rId67" imgW="215640" imgH="177480" progId="Equation.DSMT4">
                  <p:embed/>
                  <p:pic>
                    <p:nvPicPr>
                      <p:cNvPr id="1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648200"/>
                        <a:ext cx="457200" cy="3747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" name="Object 2"/>
          <p:cNvGraphicFramePr>
            <a:graphicFrameLocks noChangeAspect="1"/>
          </p:cNvGraphicFramePr>
          <p:nvPr/>
        </p:nvGraphicFramePr>
        <p:xfrm>
          <a:off x="7239000" y="4648200"/>
          <a:ext cx="48736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68" imgW="203040" imgH="177480" progId="Equation.DSMT4">
                  <p:embed/>
                </p:oleObj>
              </mc:Choice>
              <mc:Fallback>
                <p:oleObj name="Equation" r:id="rId68" imgW="203040" imgH="177480" progId="Equation.DSMT4">
                  <p:embed/>
                  <p:pic>
                    <p:nvPicPr>
                      <p:cNvPr id="15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648200"/>
                        <a:ext cx="487363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9" name="Straight Connector 158"/>
          <p:cNvCxnSpPr/>
          <p:nvPr/>
        </p:nvCxnSpPr>
        <p:spPr>
          <a:xfrm flipV="1">
            <a:off x="4800600" y="4724400"/>
            <a:ext cx="381000" cy="2286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V="1">
            <a:off x="5334000" y="49530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2" name="Object 2"/>
          <p:cNvGraphicFramePr>
            <a:graphicFrameLocks noChangeAspect="1"/>
          </p:cNvGraphicFramePr>
          <p:nvPr/>
        </p:nvGraphicFramePr>
        <p:xfrm>
          <a:off x="5638800" y="5410200"/>
          <a:ext cx="6096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69" imgW="253800" imgH="152280" progId="Equation.DSMT4">
                  <p:embed/>
                </p:oleObj>
              </mc:Choice>
              <mc:Fallback>
                <p:oleObj name="Equation" r:id="rId69" imgW="253800" imgH="152280" progId="Equation.DSMT4">
                  <p:embed/>
                  <p:pic>
                    <p:nvPicPr>
                      <p:cNvPr id="1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410200"/>
                        <a:ext cx="609600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" name="Object 2"/>
          <p:cNvGraphicFramePr>
            <a:graphicFrameLocks noChangeAspect="1"/>
          </p:cNvGraphicFramePr>
          <p:nvPr/>
        </p:nvGraphicFramePr>
        <p:xfrm>
          <a:off x="6202362" y="5364162"/>
          <a:ext cx="73183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71" imgW="304560" imgH="177480" progId="Equation.DSMT4">
                  <p:embed/>
                </p:oleObj>
              </mc:Choice>
              <mc:Fallback>
                <p:oleObj name="Equation" r:id="rId71" imgW="304560" imgH="177480" progId="Equation.DSMT4">
                  <p:embed/>
                  <p:pic>
                    <p:nvPicPr>
                      <p:cNvPr id="16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2362" y="5364162"/>
                        <a:ext cx="731838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" name="Object 2"/>
          <p:cNvGraphicFramePr>
            <a:graphicFrameLocks noChangeAspect="1"/>
          </p:cNvGraphicFramePr>
          <p:nvPr/>
        </p:nvGraphicFramePr>
        <p:xfrm>
          <a:off x="7056438" y="5334000"/>
          <a:ext cx="48736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73" imgW="203040" imgH="177480" progId="Equation.DSMT4">
                  <p:embed/>
                </p:oleObj>
              </mc:Choice>
              <mc:Fallback>
                <p:oleObj name="Equation" r:id="rId73" imgW="203040" imgH="177480" progId="Equation.DSMT4">
                  <p:embed/>
                  <p:pic>
                    <p:nvPicPr>
                      <p:cNvPr id="16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5334000"/>
                        <a:ext cx="487362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" name="Object 25"/>
          <p:cNvGraphicFramePr>
            <a:graphicFrameLocks noChangeAspect="1"/>
          </p:cNvGraphicFramePr>
          <p:nvPr/>
        </p:nvGraphicFramePr>
        <p:xfrm>
          <a:off x="6070600" y="5742133"/>
          <a:ext cx="558800" cy="353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75" imgW="279360" imgH="177480" progId="Equation.DSMT4">
                  <p:embed/>
                </p:oleObj>
              </mc:Choice>
              <mc:Fallback>
                <p:oleObj name="Equation" r:id="rId75" imgW="279360" imgH="177480" progId="Equation.DSMT4">
                  <p:embed/>
                  <p:pic>
                    <p:nvPicPr>
                      <p:cNvPr id="16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5742133"/>
                        <a:ext cx="558800" cy="3538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" name="Object 25"/>
          <p:cNvGraphicFramePr>
            <a:graphicFrameLocks noChangeAspect="1"/>
          </p:cNvGraphicFramePr>
          <p:nvPr/>
        </p:nvGraphicFramePr>
        <p:xfrm>
          <a:off x="6934200" y="5715000"/>
          <a:ext cx="558800" cy="353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77" imgW="279360" imgH="177480" progId="Equation.DSMT4">
                  <p:embed/>
                </p:oleObj>
              </mc:Choice>
              <mc:Fallback>
                <p:oleObj name="Equation" r:id="rId77" imgW="279360" imgH="177480" progId="Equation.DSMT4">
                  <p:embed/>
                  <p:pic>
                    <p:nvPicPr>
                      <p:cNvPr id="16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5715000"/>
                        <a:ext cx="558800" cy="3538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" name="Object 2"/>
          <p:cNvGraphicFramePr>
            <a:graphicFrameLocks noChangeAspect="1"/>
          </p:cNvGraphicFramePr>
          <p:nvPr/>
        </p:nvGraphicFramePr>
        <p:xfrm>
          <a:off x="5410200" y="6240463"/>
          <a:ext cx="2857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79" imgW="126720" imgH="139680" progId="Equation.DSMT4">
                  <p:embed/>
                </p:oleObj>
              </mc:Choice>
              <mc:Fallback>
                <p:oleObj name="Equation" r:id="rId79" imgW="126720" imgH="139680" progId="Equation.DSMT4">
                  <p:embed/>
                  <p:pic>
                    <p:nvPicPr>
                      <p:cNvPr id="16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6240463"/>
                        <a:ext cx="285750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" name="Object 2"/>
          <p:cNvGraphicFramePr>
            <a:graphicFrameLocks noChangeAspect="1"/>
          </p:cNvGraphicFramePr>
          <p:nvPr/>
        </p:nvGraphicFramePr>
        <p:xfrm>
          <a:off x="5781675" y="6140450"/>
          <a:ext cx="686471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80" imgW="266400" imgH="177480" progId="Equation.DSMT4">
                  <p:embed/>
                </p:oleObj>
              </mc:Choice>
              <mc:Fallback>
                <p:oleObj name="Equation" r:id="rId80" imgW="266400" imgH="177480" progId="Equation.DSMT4">
                  <p:embed/>
                  <p:pic>
                    <p:nvPicPr>
                      <p:cNvPr id="16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1675" y="6140450"/>
                        <a:ext cx="686471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" name="Object 2"/>
          <p:cNvGraphicFramePr>
            <a:graphicFrameLocks noChangeAspect="1"/>
          </p:cNvGraphicFramePr>
          <p:nvPr/>
        </p:nvGraphicFramePr>
        <p:xfrm>
          <a:off x="6600825" y="6157913"/>
          <a:ext cx="790575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81" imgW="330120" imgH="164880" progId="Equation.DSMT4">
                  <p:embed/>
                </p:oleObj>
              </mc:Choice>
              <mc:Fallback>
                <p:oleObj name="Equation" r:id="rId81" imgW="330120" imgH="164880" progId="Equation.DSMT4">
                  <p:embed/>
                  <p:pic>
                    <p:nvPicPr>
                      <p:cNvPr id="16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0825" y="6157913"/>
                        <a:ext cx="790575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85185E-6 L 0.09236 0.0020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85185E-6 L 0.09236 0.00209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"/>
                            </p:stCondLst>
                            <p:childTnLst>
                              <p:par>
                                <p:cTn id="19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85185E-6 L 0.09236 0.00209 " pathEditMode="relative" rAng="0" ptsTypes="AA">
                                      <p:cBhvr>
                                        <p:cTn id="220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5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0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500"/>
                            </p:stCondLst>
                            <p:childTnLst>
                              <p:par>
                                <p:cTn id="30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3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85185E-6 L 0.09236 0.00209 " pathEditMode="relative" rAng="0" ptsTypes="AA">
                                      <p:cBhvr>
                                        <p:cTn id="326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/>
      <p:bldP spid="131" grpId="0"/>
      <p:bldP spid="1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8534400" cy="259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dirty="0"/>
              <a:t>Ex: Four friends went out for dinner: Sandy, Roland, Peter, and Carmen.  They decided to share the bill equally except Peter ordered $40 worth of drinks for himself.  The total bill was $275.32.</a:t>
            </a:r>
          </a:p>
          <a:p>
            <a:pPr>
              <a:buNone/>
            </a:pPr>
            <a:r>
              <a:rPr lang="en-CA" dirty="0"/>
              <a:t>a) Write an equation to describe this scenario</a:t>
            </a:r>
          </a:p>
          <a:p>
            <a:pPr>
              <a:buNone/>
            </a:pPr>
            <a:r>
              <a:rPr lang="en-CA" dirty="0"/>
              <a:t>b) How much does each person pay?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2895600"/>
            <a:ext cx="8390438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Let “x” represent the amount of money each person is to pay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20662" y="3505200"/>
          <a:ext cx="2979738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1257120" imgH="965160" progId="Equation.DSMT4">
                  <p:embed/>
                </p:oleObj>
              </mc:Choice>
              <mc:Fallback>
                <p:oleObj name="Equation" r:id="rId4" imgW="1257120" imgH="96516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2" y="3505200"/>
                        <a:ext cx="2979738" cy="228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170113" y="3641532"/>
          <a:ext cx="496887" cy="549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126720" imgH="139680" progId="Equation.DSMT4">
                  <p:embed/>
                </p:oleObj>
              </mc:Choice>
              <mc:Fallback>
                <p:oleObj name="Equation" r:id="rId6" imgW="126720" imgH="1396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3641532"/>
                        <a:ext cx="496887" cy="5494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170113" y="4114800"/>
          <a:ext cx="496887" cy="549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126720" imgH="139680" progId="Equation.DSMT4">
                  <p:embed/>
                </p:oleObj>
              </mc:Choice>
              <mc:Fallback>
                <p:oleObj name="Equation" r:id="rId8" imgW="126720" imgH="1396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4114800"/>
                        <a:ext cx="496887" cy="5494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170113" y="4648200"/>
          <a:ext cx="496887" cy="549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126720" imgH="139680" progId="Equation.DSMT4">
                  <p:embed/>
                </p:oleObj>
              </mc:Choice>
              <mc:Fallback>
                <p:oleObj name="Equation" r:id="rId10" imgW="126720" imgH="1396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4648200"/>
                        <a:ext cx="496887" cy="5494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828800" y="5209674"/>
          <a:ext cx="1219200" cy="505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1" imgW="431640" imgH="177480" progId="Equation.DSMT4">
                  <p:embed/>
                </p:oleObj>
              </mc:Choice>
              <mc:Fallback>
                <p:oleObj name="Equation" r:id="rId11" imgW="43164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209674"/>
                        <a:ext cx="1219200" cy="5053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170113" y="3657600"/>
          <a:ext cx="496887" cy="549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3" imgW="126720" imgH="139680" progId="Equation.DSMT4">
                  <p:embed/>
                </p:oleObj>
              </mc:Choice>
              <mc:Fallback>
                <p:oleObj name="Equation" r:id="rId13" imgW="126720" imgH="1396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3657600"/>
                        <a:ext cx="496887" cy="5494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170113" y="4130868"/>
          <a:ext cx="496887" cy="549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5" imgW="126720" imgH="139680" progId="Equation.DSMT4">
                  <p:embed/>
                </p:oleObj>
              </mc:Choice>
              <mc:Fallback>
                <p:oleObj name="Equation" r:id="rId15" imgW="126720" imgH="1396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4130868"/>
                        <a:ext cx="496887" cy="5494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170113" y="4664268"/>
          <a:ext cx="496887" cy="549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6" imgW="126720" imgH="139680" progId="Equation.DSMT4">
                  <p:embed/>
                </p:oleObj>
              </mc:Choice>
              <mc:Fallback>
                <p:oleObj name="Equation" r:id="rId16" imgW="126720" imgH="1396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4664268"/>
                        <a:ext cx="496887" cy="5494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828800" y="5225742"/>
          <a:ext cx="1219200" cy="505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17" imgW="431640" imgH="177480" progId="Equation.DSMT4">
                  <p:embed/>
                </p:oleObj>
              </mc:Choice>
              <mc:Fallback>
                <p:oleObj name="Equation" r:id="rId17" imgW="43164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225742"/>
                        <a:ext cx="1219200" cy="5053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267200" y="3810000"/>
          <a:ext cx="3937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18" imgW="139680" imgH="139680" progId="Equation.DSMT4">
                  <p:embed/>
                </p:oleObj>
              </mc:Choice>
              <mc:Fallback>
                <p:oleObj name="Equation" r:id="rId18" imgW="139680" imgH="1396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810000"/>
                        <a:ext cx="3937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016500" y="3810000"/>
          <a:ext cx="3937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0" imgW="139680" imgH="139680" progId="Equation.DSMT4">
                  <p:embed/>
                </p:oleObj>
              </mc:Choice>
              <mc:Fallback>
                <p:oleObj name="Equation" r:id="rId20" imgW="139680" imgH="1396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3810000"/>
                        <a:ext cx="3937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5765800" y="3810000"/>
          <a:ext cx="3937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1" imgW="139680" imgH="139680" progId="Equation.DSMT4">
                  <p:embed/>
                </p:oleObj>
              </mc:Choice>
              <mc:Fallback>
                <p:oleObj name="Equation" r:id="rId21" imgW="139680" imgH="1396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800" y="3810000"/>
                        <a:ext cx="3937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7232650" y="3756025"/>
          <a:ext cx="1682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2" imgW="596880" imgH="177480" progId="Equation.DSMT4">
                  <p:embed/>
                </p:oleObj>
              </mc:Choice>
              <mc:Fallback>
                <p:oleObj name="Equation" r:id="rId22" imgW="59688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2650" y="3756025"/>
                        <a:ext cx="16827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ight Brace 18"/>
          <p:cNvSpPr/>
          <p:nvPr/>
        </p:nvSpPr>
        <p:spPr>
          <a:xfrm rot="5400000">
            <a:off x="5029200" y="3124200"/>
            <a:ext cx="381000" cy="2667000"/>
          </a:xfrm>
          <a:prstGeom prst="rightBrace">
            <a:avLst>
              <a:gd name="adj1" fmla="val 94658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953000" y="4654550"/>
          <a:ext cx="9318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24" imgW="330120" imgH="177480" progId="Equation.DSMT4">
                  <p:embed/>
                </p:oleObj>
              </mc:Choice>
              <mc:Fallback>
                <p:oleObj name="Equation" r:id="rId24" imgW="33012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654550"/>
                        <a:ext cx="9318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5867400" y="4648200"/>
          <a:ext cx="8969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26" imgW="317160" imgH="177480" progId="Equation.DSMT4">
                  <p:embed/>
                </p:oleObj>
              </mc:Choice>
              <mc:Fallback>
                <p:oleObj name="Equation" r:id="rId26" imgW="31716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648200"/>
                        <a:ext cx="8969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6769100" y="4648200"/>
          <a:ext cx="13255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28" imgW="469800" imgH="177480" progId="Equation.DSMT4">
                  <p:embed/>
                </p:oleObj>
              </mc:Choice>
              <mc:Fallback>
                <p:oleObj name="Equation" r:id="rId28" imgW="469800" imgH="1774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4648200"/>
                        <a:ext cx="13255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4876800" y="4572000"/>
            <a:ext cx="3276600" cy="60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5611812" y="5057775"/>
          <a:ext cx="7889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0" imgW="279360" imgH="177480" progId="Equation.DSMT4">
                  <p:embed/>
                </p:oleObj>
              </mc:Choice>
              <mc:Fallback>
                <p:oleObj name="Equation" r:id="rId30" imgW="27936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812" y="5057775"/>
                        <a:ext cx="78898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6781800" y="5057775"/>
          <a:ext cx="7889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2" imgW="279360" imgH="177480" progId="Equation.DSMT4">
                  <p:embed/>
                </p:oleObj>
              </mc:Choice>
              <mc:Fallback>
                <p:oleObj name="Equation" r:id="rId32" imgW="27936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5057775"/>
                        <a:ext cx="78898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 flipV="1">
            <a:off x="5943600" y="47244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5943600" y="51816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5849938" y="5410200"/>
          <a:ext cx="9318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3" imgW="330120" imgH="177480" progId="Equation.DSMT4">
                  <p:embed/>
                </p:oleObj>
              </mc:Choice>
              <mc:Fallback>
                <p:oleObj name="Equation" r:id="rId33" imgW="33012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9938" y="5410200"/>
                        <a:ext cx="9318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flipV="1">
            <a:off x="6858000" y="4724400"/>
            <a:ext cx="1143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7086600" y="5181600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6688138" y="5418138"/>
          <a:ext cx="13271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5" imgW="469800" imgH="177480" progId="Equation.DSMT4">
                  <p:embed/>
                </p:oleObj>
              </mc:Choice>
              <mc:Fallback>
                <p:oleObj name="Equation" r:id="rId35" imgW="469800" imgH="17748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138" y="5418138"/>
                        <a:ext cx="13271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3" name="Object 57"/>
          <p:cNvGraphicFramePr>
            <a:graphicFrameLocks noChangeAspect="1"/>
          </p:cNvGraphicFramePr>
          <p:nvPr/>
        </p:nvGraphicFramePr>
        <p:xfrm>
          <a:off x="5867400" y="5361708"/>
          <a:ext cx="60960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37" imgW="266400" imgH="393480" progId="Equation.DSMT4">
                  <p:embed/>
                </p:oleObj>
              </mc:Choice>
              <mc:Fallback>
                <p:oleObj name="Equation" r:id="rId37" imgW="266400" imgH="393480" progId="Equation.DSMT4">
                  <p:embed/>
                  <p:pic>
                    <p:nvPicPr>
                      <p:cNvPr id="25623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361708"/>
                        <a:ext cx="609600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4" name="Object 24"/>
          <p:cNvGraphicFramePr>
            <a:graphicFrameLocks noChangeAspect="1"/>
          </p:cNvGraphicFramePr>
          <p:nvPr/>
        </p:nvGraphicFramePr>
        <p:xfrm>
          <a:off x="6629400" y="5361708"/>
          <a:ext cx="1481137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39" imgW="647640" imgH="393480" progId="Equation.DSMT4">
                  <p:embed/>
                </p:oleObj>
              </mc:Choice>
              <mc:Fallback>
                <p:oleObj name="Equation" r:id="rId39" imgW="647640" imgH="393480" progId="Equation.DSMT4">
                  <p:embed/>
                  <p:pic>
                    <p:nvPicPr>
                      <p:cNvPr id="2562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361708"/>
                        <a:ext cx="1481137" cy="896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/>
          <p:cNvCxnSpPr/>
          <p:nvPr/>
        </p:nvCxnSpPr>
        <p:spPr>
          <a:xfrm flipV="1">
            <a:off x="5818909" y="5514109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6019800" y="5902036"/>
            <a:ext cx="381000" cy="304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6060929" y="6343647"/>
          <a:ext cx="7175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41" imgW="253800" imgH="139680" progId="Equation.DSMT4">
                  <p:embed/>
                </p:oleObj>
              </mc:Choice>
              <mc:Fallback>
                <p:oleObj name="Equation" r:id="rId41" imgW="253800" imgH="13968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0929" y="6343647"/>
                        <a:ext cx="71755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6750917" y="6239452"/>
          <a:ext cx="10763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43" imgW="380880" imgH="177480" progId="Equation.DSMT4">
                  <p:embed/>
                </p:oleObj>
              </mc:Choice>
              <mc:Fallback>
                <p:oleObj name="Equation" r:id="rId43" imgW="380880" imgH="17748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0917" y="6239452"/>
                        <a:ext cx="10763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141515" y="5823857"/>
            <a:ext cx="3557384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Each person pays $58.83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1511" y="6248407"/>
            <a:ext cx="2614818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Peter pays $98.83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0.18559 0.0155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00" y="8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11111E-6 L 0.26059 -0.0534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0" y="-270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0.34392 -0.1312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00" y="-660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0.45833 -0.2210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0" y="-111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500"/>
                            </p:stCondLst>
                            <p:childTnLst>
                              <p:par>
                                <p:cTn id="8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 animBg="1"/>
      <p:bldP spid="23" grpId="0" animBg="1"/>
      <p:bldP spid="23" grpId="1" animBg="1"/>
      <p:bldP spid="23" grpId="2" animBg="1"/>
      <p:bldP spid="40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>
                <a:hlinkClick r:id="rId3"/>
              </a:rPr>
              <a:t>Assignment 11.2 online</a:t>
            </a:r>
            <a:endParaRPr lang="en-CA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  <p:tag name="ISPRING_SCORM_PASSING_SCORE" val="100.0000000000"/>
  <p:tag name="GENSWF_OUTPUT_FILE_NAME" val="m8pch112"/>
  <p:tag name="ISPRING_RESOURCE_PATHS_HASH_2" val="56b9b9f72b24c6b4493516623f5a7648dfd3"/>
  <p:tag name="ISPRING_ULTRA_SCORM_COURSE_ID" val="B97B2D85-8538-4D6A-9A09-05D02BD78330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11.2 Part 1 Solving and Modelling 2 step equations"/>
  <p:tag name="ISPRING_RESOURCE_PATHS_HASH_PRESENTER" val="f24db1d216398534d3524494dab2ee487949c7f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803</TotalTime>
  <Words>389</Words>
  <Application>Microsoft Office PowerPoint</Application>
  <PresentationFormat>On-screen Show (4:3)</PresentationFormat>
  <Paragraphs>53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Century Schoolbook</vt:lpstr>
      <vt:lpstr>Wingdings</vt:lpstr>
      <vt:lpstr>Wingdings 2</vt:lpstr>
      <vt:lpstr>Oriel</vt:lpstr>
      <vt:lpstr>Equation</vt:lpstr>
      <vt:lpstr>Section 11.2  Modelling and Solving Two step Equations</vt:lpstr>
      <vt:lpstr>What are Algebra Tiles?</vt:lpstr>
      <vt:lpstr>Practice: match each expression with the correct algebraic model</vt:lpstr>
      <vt:lpstr>Solving Equating with Scales:</vt:lpstr>
      <vt:lpstr>Do we Divide or Subtract first? </vt:lpstr>
      <vt:lpstr>Practice: Solve for “x” </vt:lpstr>
      <vt:lpstr>PowerPoint Presentation</vt:lpstr>
      <vt:lpstr>Homework: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11.2 Part 1 Solving and Modelling 2 step equations</dc:title>
  <dc:creator>Danny Young</dc:creator>
  <cp:lastModifiedBy>Danny Young</cp:lastModifiedBy>
  <cp:revision>117</cp:revision>
  <dcterms:created xsi:type="dcterms:W3CDTF">2013-05-19T15:37:23Z</dcterms:created>
  <dcterms:modified xsi:type="dcterms:W3CDTF">2018-05-29T06:45:33Z</dcterms:modified>
</cp:coreProperties>
</file>